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rawing18.xml" ContentType="application/vnd.ms-office.drawingml.diagramDrawing+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drawing3.xml" ContentType="application/vnd.ms-office.drawingml.diagramDrawing+xml"/>
  <Override PartName="/ppt/diagrams/colors12.xml" ContentType="application/vnd.openxmlformats-officedocument.drawingml.diagramColors+xml"/>
  <Override PartName="/ppt/diagrams/layout20.xml" ContentType="application/vnd.openxmlformats-officedocument.drawingml.diagramLayout+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rawing19.xml" ContentType="application/vnd.ms-office.drawingml.diagramDrawing+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drawing20.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28"/>
  </p:notesMasterIdLst>
  <p:handoutMasterIdLst>
    <p:handoutMasterId r:id="rId29"/>
  </p:handoutMasterIdLst>
  <p:sldIdLst>
    <p:sldId id="357" r:id="rId2"/>
    <p:sldId id="394" r:id="rId3"/>
    <p:sldId id="355" r:id="rId4"/>
    <p:sldId id="412" r:id="rId5"/>
    <p:sldId id="397" r:id="rId6"/>
    <p:sldId id="414" r:id="rId7"/>
    <p:sldId id="401" r:id="rId8"/>
    <p:sldId id="398" r:id="rId9"/>
    <p:sldId id="396" r:id="rId10"/>
    <p:sldId id="400" r:id="rId11"/>
    <p:sldId id="419" r:id="rId12"/>
    <p:sldId id="422" r:id="rId13"/>
    <p:sldId id="395" r:id="rId14"/>
    <p:sldId id="416" r:id="rId15"/>
    <p:sldId id="417" r:id="rId16"/>
    <p:sldId id="418" r:id="rId17"/>
    <p:sldId id="420" r:id="rId18"/>
    <p:sldId id="421" r:id="rId19"/>
    <p:sldId id="424" r:id="rId20"/>
    <p:sldId id="429" r:id="rId21"/>
    <p:sldId id="426" r:id="rId22"/>
    <p:sldId id="428" r:id="rId23"/>
    <p:sldId id="425" r:id="rId24"/>
    <p:sldId id="415" r:id="rId25"/>
    <p:sldId id="411" r:id="rId26"/>
    <p:sldId id="338" r:id="rId2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00863D"/>
    <a:srgbClr val="0000FF"/>
    <a:srgbClr val="FF5050"/>
    <a:srgbClr val="36A808"/>
    <a:srgbClr val="FFFFFF"/>
    <a:srgbClr val="E40000"/>
    <a:srgbClr val="FF0066"/>
    <a:srgbClr val="FFFA00"/>
    <a:srgbClr val="FF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0" autoAdjust="0"/>
    <p:restoredTop sz="93193" autoAdjust="0"/>
  </p:normalViewPr>
  <p:slideViewPr>
    <p:cSldViewPr>
      <p:cViewPr varScale="1">
        <p:scale>
          <a:sx n="75" d="100"/>
          <a:sy n="75" d="100"/>
        </p:scale>
        <p:origin x="-1070" y="-86"/>
      </p:cViewPr>
      <p:guideLst>
        <p:guide orient="horz" pos="2160"/>
        <p:guide pos="2880"/>
      </p:guideLst>
    </p:cSldViewPr>
  </p:slideViewPr>
  <p:outlineViewPr>
    <p:cViewPr>
      <p:scale>
        <a:sx n="33" d="100"/>
        <a:sy n="33" d="100"/>
      </p:scale>
      <p:origin x="0" y="1152"/>
    </p:cViewPr>
  </p:outlineViewPr>
  <p:notesTextViewPr>
    <p:cViewPr>
      <p:scale>
        <a:sx n="100" d="100"/>
        <a:sy n="100" d="100"/>
      </p:scale>
      <p:origin x="0" y="0"/>
    </p:cViewPr>
  </p:notesTextViewPr>
  <p:sorterViewPr>
    <p:cViewPr>
      <p:scale>
        <a:sx n="100" d="100"/>
        <a:sy n="100" d="100"/>
      </p:scale>
      <p:origin x="0" y="3888"/>
    </p:cViewPr>
  </p:sorterViewPr>
  <p:notesViewPr>
    <p:cSldViewPr>
      <p:cViewPr varScale="1">
        <p:scale>
          <a:sx n="62" d="100"/>
          <a:sy n="62" d="100"/>
        </p:scale>
        <p:origin x="-2597" y="-77"/>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4C8EC6-F56C-4C31-8A2E-821867387AB5}" type="doc">
      <dgm:prSet loTypeId="urn:microsoft.com/office/officeart/2005/8/layout/venn2" loCatId="relationship" qsTypeId="urn:microsoft.com/office/officeart/2005/8/quickstyle/3d1" qsCatId="3D" csTypeId="urn:microsoft.com/office/officeart/2005/8/colors/colorful2" csCatId="colorful" phldr="1"/>
      <dgm:spPr/>
      <dgm:t>
        <a:bodyPr/>
        <a:lstStyle/>
        <a:p>
          <a:endParaRPr lang="en-US"/>
        </a:p>
      </dgm:t>
    </dgm:pt>
    <dgm:pt modelId="{B0CD6590-7E9F-4D17-BBBD-85524DE5EA09}">
      <dgm:prSet phldrT="[Text]"/>
      <dgm:spPr/>
      <dgm:t>
        <a:bodyPr/>
        <a:lstStyle/>
        <a:p>
          <a:r>
            <a:rPr lang="en-US" dirty="0" smtClean="0"/>
            <a:t>Marketing Inbound</a:t>
          </a:r>
          <a:endParaRPr lang="en-US" dirty="0"/>
        </a:p>
      </dgm:t>
    </dgm:pt>
    <dgm:pt modelId="{56799E74-2DDD-48F1-9B3A-BA2A4ED6B94C}" type="parTrans" cxnId="{BA6DC85E-0004-464F-B40C-18CBBD6922C6}">
      <dgm:prSet/>
      <dgm:spPr/>
      <dgm:t>
        <a:bodyPr/>
        <a:lstStyle/>
        <a:p>
          <a:endParaRPr lang="en-US"/>
        </a:p>
      </dgm:t>
    </dgm:pt>
    <dgm:pt modelId="{06FC3A45-9600-4AE1-B9BC-FA760306AE8A}" type="sibTrans" cxnId="{BA6DC85E-0004-464F-B40C-18CBBD6922C6}">
      <dgm:prSet/>
      <dgm:spPr/>
      <dgm:t>
        <a:bodyPr/>
        <a:lstStyle/>
        <a:p>
          <a:endParaRPr lang="en-US"/>
        </a:p>
      </dgm:t>
    </dgm:pt>
    <dgm:pt modelId="{D138FD19-0827-4F9D-8790-04986C69058B}">
      <dgm:prSet phldrT="[Text]"/>
      <dgm:spPr/>
      <dgm:t>
        <a:bodyPr/>
        <a:lstStyle/>
        <a:p>
          <a:r>
            <a:rPr lang="en-US" dirty="0" smtClean="0"/>
            <a:t>Marketing</a:t>
          </a:r>
        </a:p>
        <a:p>
          <a:r>
            <a:rPr lang="en-US" dirty="0" smtClean="0"/>
            <a:t>Outbound</a:t>
          </a:r>
          <a:endParaRPr lang="en-US" dirty="0"/>
        </a:p>
      </dgm:t>
    </dgm:pt>
    <dgm:pt modelId="{7D34BB4F-65CB-46C8-B3D8-19E142234A5E}" type="parTrans" cxnId="{8B1421A2-51CB-4E7A-8BAE-AB64DB42A087}">
      <dgm:prSet/>
      <dgm:spPr/>
      <dgm:t>
        <a:bodyPr/>
        <a:lstStyle/>
        <a:p>
          <a:endParaRPr lang="en-US"/>
        </a:p>
      </dgm:t>
    </dgm:pt>
    <dgm:pt modelId="{B57D0D58-D576-4CEF-9802-62E489164A85}" type="sibTrans" cxnId="{8B1421A2-51CB-4E7A-8BAE-AB64DB42A087}">
      <dgm:prSet/>
      <dgm:spPr/>
      <dgm:t>
        <a:bodyPr/>
        <a:lstStyle/>
        <a:p>
          <a:endParaRPr lang="en-US"/>
        </a:p>
      </dgm:t>
    </dgm:pt>
    <dgm:pt modelId="{95624C83-4E79-4C4B-A407-31A8ECA3EA54}">
      <dgm:prSet phldrT="[Text]"/>
      <dgm:spPr/>
      <dgm:t>
        <a:bodyPr/>
        <a:lstStyle/>
        <a:p>
          <a:r>
            <a:rPr lang="en-US" dirty="0" smtClean="0"/>
            <a:t>Marketing </a:t>
          </a:r>
        </a:p>
        <a:p>
          <a:r>
            <a:rPr lang="en-US" dirty="0" smtClean="0"/>
            <a:t>Research</a:t>
          </a:r>
          <a:endParaRPr lang="en-US" dirty="0"/>
        </a:p>
      </dgm:t>
    </dgm:pt>
    <dgm:pt modelId="{72F13E9A-868B-446B-BE5F-F55C42B306E6}" type="parTrans" cxnId="{0EBCC8FE-F9F3-46F9-915C-EE1BC802F8F8}">
      <dgm:prSet/>
      <dgm:spPr/>
      <dgm:t>
        <a:bodyPr/>
        <a:lstStyle/>
        <a:p>
          <a:endParaRPr lang="en-US"/>
        </a:p>
      </dgm:t>
    </dgm:pt>
    <dgm:pt modelId="{15C19949-8F20-47E4-80B4-7B384629B2B9}" type="sibTrans" cxnId="{0EBCC8FE-F9F3-46F9-915C-EE1BC802F8F8}">
      <dgm:prSet/>
      <dgm:spPr/>
      <dgm:t>
        <a:bodyPr/>
        <a:lstStyle/>
        <a:p>
          <a:endParaRPr lang="en-US"/>
        </a:p>
      </dgm:t>
    </dgm:pt>
    <dgm:pt modelId="{931E7F40-95BF-4509-9E15-68E897F1158E}">
      <dgm:prSet phldrT="[Text]"/>
      <dgm:spPr/>
      <dgm:t>
        <a:bodyPr/>
        <a:lstStyle/>
        <a:p>
          <a:r>
            <a:rPr lang="en-US" dirty="0" smtClean="0"/>
            <a:t>Marketing</a:t>
          </a:r>
        </a:p>
        <a:p>
          <a:r>
            <a:rPr lang="en-US" dirty="0" smtClean="0"/>
            <a:t>Plan</a:t>
          </a:r>
          <a:endParaRPr lang="en-US" dirty="0"/>
        </a:p>
      </dgm:t>
    </dgm:pt>
    <dgm:pt modelId="{ED92DA37-6FC9-4587-AD7C-8222069308FA}" type="parTrans" cxnId="{F2A6C11D-D3F0-4574-8420-5AC10AA9473D}">
      <dgm:prSet/>
      <dgm:spPr/>
      <dgm:t>
        <a:bodyPr/>
        <a:lstStyle/>
        <a:p>
          <a:endParaRPr lang="en-US"/>
        </a:p>
      </dgm:t>
    </dgm:pt>
    <dgm:pt modelId="{3D15E39C-5760-4FED-9A71-1154D67F9825}" type="sibTrans" cxnId="{F2A6C11D-D3F0-4574-8420-5AC10AA9473D}">
      <dgm:prSet/>
      <dgm:spPr/>
      <dgm:t>
        <a:bodyPr/>
        <a:lstStyle/>
        <a:p>
          <a:endParaRPr lang="en-US"/>
        </a:p>
      </dgm:t>
    </dgm:pt>
    <dgm:pt modelId="{E78D98BF-02D5-4155-9713-CD7EA50148CB}" type="pres">
      <dgm:prSet presAssocID="{584C8EC6-F56C-4C31-8A2E-821867387AB5}" presName="Name0" presStyleCnt="0">
        <dgm:presLayoutVars>
          <dgm:chMax val="7"/>
          <dgm:resizeHandles val="exact"/>
        </dgm:presLayoutVars>
      </dgm:prSet>
      <dgm:spPr/>
      <dgm:t>
        <a:bodyPr/>
        <a:lstStyle/>
        <a:p>
          <a:endParaRPr lang="en-US"/>
        </a:p>
      </dgm:t>
    </dgm:pt>
    <dgm:pt modelId="{AB2AA450-1F1E-4924-BCD0-9580D7DE2DED}" type="pres">
      <dgm:prSet presAssocID="{584C8EC6-F56C-4C31-8A2E-821867387AB5}" presName="comp1" presStyleCnt="0"/>
      <dgm:spPr/>
      <dgm:t>
        <a:bodyPr/>
        <a:lstStyle/>
        <a:p>
          <a:endParaRPr lang="en-US"/>
        </a:p>
      </dgm:t>
    </dgm:pt>
    <dgm:pt modelId="{13EC1B9B-6CCA-4727-AD73-036118986AEB}" type="pres">
      <dgm:prSet presAssocID="{584C8EC6-F56C-4C31-8A2E-821867387AB5}" presName="circle1" presStyleLbl="node1" presStyleIdx="0" presStyleCnt="4"/>
      <dgm:spPr/>
      <dgm:t>
        <a:bodyPr/>
        <a:lstStyle/>
        <a:p>
          <a:endParaRPr lang="en-US"/>
        </a:p>
      </dgm:t>
    </dgm:pt>
    <dgm:pt modelId="{8C651FA9-1B44-4371-B387-8CB7252CCA52}" type="pres">
      <dgm:prSet presAssocID="{584C8EC6-F56C-4C31-8A2E-821867387AB5}" presName="c1text" presStyleLbl="node1" presStyleIdx="0" presStyleCnt="4">
        <dgm:presLayoutVars>
          <dgm:bulletEnabled val="1"/>
        </dgm:presLayoutVars>
      </dgm:prSet>
      <dgm:spPr/>
      <dgm:t>
        <a:bodyPr/>
        <a:lstStyle/>
        <a:p>
          <a:endParaRPr lang="en-US"/>
        </a:p>
      </dgm:t>
    </dgm:pt>
    <dgm:pt modelId="{7C37C1C9-2A6B-44F6-96F2-F6919606C58D}" type="pres">
      <dgm:prSet presAssocID="{584C8EC6-F56C-4C31-8A2E-821867387AB5}" presName="comp2" presStyleCnt="0"/>
      <dgm:spPr/>
      <dgm:t>
        <a:bodyPr/>
        <a:lstStyle/>
        <a:p>
          <a:endParaRPr lang="en-US"/>
        </a:p>
      </dgm:t>
    </dgm:pt>
    <dgm:pt modelId="{DB964EA4-75ED-4954-AEEC-1B22AAB69A15}" type="pres">
      <dgm:prSet presAssocID="{584C8EC6-F56C-4C31-8A2E-821867387AB5}" presName="circle2" presStyleLbl="node1" presStyleIdx="1" presStyleCnt="4"/>
      <dgm:spPr/>
      <dgm:t>
        <a:bodyPr/>
        <a:lstStyle/>
        <a:p>
          <a:endParaRPr lang="en-US"/>
        </a:p>
      </dgm:t>
    </dgm:pt>
    <dgm:pt modelId="{756AB62E-3B85-4779-B87C-D3152EBA75DF}" type="pres">
      <dgm:prSet presAssocID="{584C8EC6-F56C-4C31-8A2E-821867387AB5}" presName="c2text" presStyleLbl="node1" presStyleIdx="1" presStyleCnt="4">
        <dgm:presLayoutVars>
          <dgm:bulletEnabled val="1"/>
        </dgm:presLayoutVars>
      </dgm:prSet>
      <dgm:spPr/>
      <dgm:t>
        <a:bodyPr/>
        <a:lstStyle/>
        <a:p>
          <a:endParaRPr lang="en-US"/>
        </a:p>
      </dgm:t>
    </dgm:pt>
    <dgm:pt modelId="{0A0EDC9C-5FEA-496C-A3C5-D0861C0C715B}" type="pres">
      <dgm:prSet presAssocID="{584C8EC6-F56C-4C31-8A2E-821867387AB5}" presName="comp3" presStyleCnt="0"/>
      <dgm:spPr/>
      <dgm:t>
        <a:bodyPr/>
        <a:lstStyle/>
        <a:p>
          <a:endParaRPr lang="en-US"/>
        </a:p>
      </dgm:t>
    </dgm:pt>
    <dgm:pt modelId="{D12C407E-6410-46E7-807B-37034321B2C8}" type="pres">
      <dgm:prSet presAssocID="{584C8EC6-F56C-4C31-8A2E-821867387AB5}" presName="circle3" presStyleLbl="node1" presStyleIdx="2" presStyleCnt="4"/>
      <dgm:spPr/>
      <dgm:t>
        <a:bodyPr/>
        <a:lstStyle/>
        <a:p>
          <a:endParaRPr lang="en-US"/>
        </a:p>
      </dgm:t>
    </dgm:pt>
    <dgm:pt modelId="{C3259BFE-EE2C-4969-AEF9-F3F278723EAA}" type="pres">
      <dgm:prSet presAssocID="{584C8EC6-F56C-4C31-8A2E-821867387AB5}" presName="c3text" presStyleLbl="node1" presStyleIdx="2" presStyleCnt="4">
        <dgm:presLayoutVars>
          <dgm:bulletEnabled val="1"/>
        </dgm:presLayoutVars>
      </dgm:prSet>
      <dgm:spPr/>
      <dgm:t>
        <a:bodyPr/>
        <a:lstStyle/>
        <a:p>
          <a:endParaRPr lang="en-US"/>
        </a:p>
      </dgm:t>
    </dgm:pt>
    <dgm:pt modelId="{DD1AAC1F-C96F-43EF-83AF-87EC245A5C94}" type="pres">
      <dgm:prSet presAssocID="{584C8EC6-F56C-4C31-8A2E-821867387AB5}" presName="comp4" presStyleCnt="0"/>
      <dgm:spPr/>
      <dgm:t>
        <a:bodyPr/>
        <a:lstStyle/>
        <a:p>
          <a:endParaRPr lang="en-US"/>
        </a:p>
      </dgm:t>
    </dgm:pt>
    <dgm:pt modelId="{074462D9-5149-4B7A-9951-48069B4A86FC}" type="pres">
      <dgm:prSet presAssocID="{584C8EC6-F56C-4C31-8A2E-821867387AB5}" presName="circle4" presStyleLbl="node1" presStyleIdx="3" presStyleCnt="4"/>
      <dgm:spPr/>
      <dgm:t>
        <a:bodyPr/>
        <a:lstStyle/>
        <a:p>
          <a:endParaRPr lang="en-US"/>
        </a:p>
      </dgm:t>
    </dgm:pt>
    <dgm:pt modelId="{FFE0A4B8-2BC7-4459-889E-2D3C15DF07CD}" type="pres">
      <dgm:prSet presAssocID="{584C8EC6-F56C-4C31-8A2E-821867387AB5}" presName="c4text" presStyleLbl="node1" presStyleIdx="3" presStyleCnt="4">
        <dgm:presLayoutVars>
          <dgm:bulletEnabled val="1"/>
        </dgm:presLayoutVars>
      </dgm:prSet>
      <dgm:spPr/>
      <dgm:t>
        <a:bodyPr/>
        <a:lstStyle/>
        <a:p>
          <a:endParaRPr lang="en-US"/>
        </a:p>
      </dgm:t>
    </dgm:pt>
  </dgm:ptLst>
  <dgm:cxnLst>
    <dgm:cxn modelId="{0A8FAD57-7FF9-42EE-ACD1-473B1C733643}" type="presOf" srcId="{D138FD19-0827-4F9D-8790-04986C69058B}" destId="{DB964EA4-75ED-4954-AEEC-1B22AAB69A15}" srcOrd="0" destOrd="0" presId="urn:microsoft.com/office/officeart/2005/8/layout/venn2"/>
    <dgm:cxn modelId="{8B1421A2-51CB-4E7A-8BAE-AB64DB42A087}" srcId="{584C8EC6-F56C-4C31-8A2E-821867387AB5}" destId="{D138FD19-0827-4F9D-8790-04986C69058B}" srcOrd="1" destOrd="0" parTransId="{7D34BB4F-65CB-46C8-B3D8-19E142234A5E}" sibTransId="{B57D0D58-D576-4CEF-9802-62E489164A85}"/>
    <dgm:cxn modelId="{02F3C37D-4556-4C6F-A228-24B89E3ABDC8}" type="presOf" srcId="{931E7F40-95BF-4509-9E15-68E897F1158E}" destId="{FFE0A4B8-2BC7-4459-889E-2D3C15DF07CD}" srcOrd="1" destOrd="0" presId="urn:microsoft.com/office/officeart/2005/8/layout/venn2"/>
    <dgm:cxn modelId="{F2A6C11D-D3F0-4574-8420-5AC10AA9473D}" srcId="{584C8EC6-F56C-4C31-8A2E-821867387AB5}" destId="{931E7F40-95BF-4509-9E15-68E897F1158E}" srcOrd="3" destOrd="0" parTransId="{ED92DA37-6FC9-4587-AD7C-8222069308FA}" sibTransId="{3D15E39C-5760-4FED-9A71-1154D67F9825}"/>
    <dgm:cxn modelId="{6B7FF1F0-3871-4DB7-BCEC-F7FBD67BB5BE}" type="presOf" srcId="{95624C83-4E79-4C4B-A407-31A8ECA3EA54}" destId="{C3259BFE-EE2C-4969-AEF9-F3F278723EAA}" srcOrd="1" destOrd="0" presId="urn:microsoft.com/office/officeart/2005/8/layout/venn2"/>
    <dgm:cxn modelId="{0F581AB5-3F24-4975-9BD0-0E2018CAE93B}" type="presOf" srcId="{B0CD6590-7E9F-4D17-BBBD-85524DE5EA09}" destId="{8C651FA9-1B44-4371-B387-8CB7252CCA52}" srcOrd="1" destOrd="0" presId="urn:microsoft.com/office/officeart/2005/8/layout/venn2"/>
    <dgm:cxn modelId="{BA6DC85E-0004-464F-B40C-18CBBD6922C6}" srcId="{584C8EC6-F56C-4C31-8A2E-821867387AB5}" destId="{B0CD6590-7E9F-4D17-BBBD-85524DE5EA09}" srcOrd="0" destOrd="0" parTransId="{56799E74-2DDD-48F1-9B3A-BA2A4ED6B94C}" sibTransId="{06FC3A45-9600-4AE1-B9BC-FA760306AE8A}"/>
    <dgm:cxn modelId="{8799FE9C-F6B5-4B83-9A64-183E150972A8}" type="presOf" srcId="{95624C83-4E79-4C4B-A407-31A8ECA3EA54}" destId="{D12C407E-6410-46E7-807B-37034321B2C8}" srcOrd="0" destOrd="0" presId="urn:microsoft.com/office/officeart/2005/8/layout/venn2"/>
    <dgm:cxn modelId="{D972F08C-FB14-455F-9194-569EABF48E7D}" type="presOf" srcId="{584C8EC6-F56C-4C31-8A2E-821867387AB5}" destId="{E78D98BF-02D5-4155-9713-CD7EA50148CB}" srcOrd="0" destOrd="0" presId="urn:microsoft.com/office/officeart/2005/8/layout/venn2"/>
    <dgm:cxn modelId="{1F1EBD12-E90A-4CAE-A5DC-CA65C5A40027}" type="presOf" srcId="{B0CD6590-7E9F-4D17-BBBD-85524DE5EA09}" destId="{13EC1B9B-6CCA-4727-AD73-036118986AEB}" srcOrd="0" destOrd="0" presId="urn:microsoft.com/office/officeart/2005/8/layout/venn2"/>
    <dgm:cxn modelId="{8E61004A-A414-4EB8-8903-FDB37E9CCA9D}" type="presOf" srcId="{931E7F40-95BF-4509-9E15-68E897F1158E}" destId="{074462D9-5149-4B7A-9951-48069B4A86FC}" srcOrd="0" destOrd="0" presId="urn:microsoft.com/office/officeart/2005/8/layout/venn2"/>
    <dgm:cxn modelId="{B355E738-F105-48FC-BC07-56C7697208B5}" type="presOf" srcId="{D138FD19-0827-4F9D-8790-04986C69058B}" destId="{756AB62E-3B85-4779-B87C-D3152EBA75DF}" srcOrd="1" destOrd="0" presId="urn:microsoft.com/office/officeart/2005/8/layout/venn2"/>
    <dgm:cxn modelId="{0EBCC8FE-F9F3-46F9-915C-EE1BC802F8F8}" srcId="{584C8EC6-F56C-4C31-8A2E-821867387AB5}" destId="{95624C83-4E79-4C4B-A407-31A8ECA3EA54}" srcOrd="2" destOrd="0" parTransId="{72F13E9A-868B-446B-BE5F-F55C42B306E6}" sibTransId="{15C19949-8F20-47E4-80B4-7B384629B2B9}"/>
    <dgm:cxn modelId="{E7F4181F-1C10-4F19-A001-1E793C66FD82}" type="presParOf" srcId="{E78D98BF-02D5-4155-9713-CD7EA50148CB}" destId="{AB2AA450-1F1E-4924-BCD0-9580D7DE2DED}" srcOrd="0" destOrd="0" presId="urn:microsoft.com/office/officeart/2005/8/layout/venn2"/>
    <dgm:cxn modelId="{BE8AD1FE-349B-4897-8B23-79835F294A50}" type="presParOf" srcId="{AB2AA450-1F1E-4924-BCD0-9580D7DE2DED}" destId="{13EC1B9B-6CCA-4727-AD73-036118986AEB}" srcOrd="0" destOrd="0" presId="urn:microsoft.com/office/officeart/2005/8/layout/venn2"/>
    <dgm:cxn modelId="{62F4C40D-B57C-4A87-8EFC-2CEA2E5D0B88}" type="presParOf" srcId="{AB2AA450-1F1E-4924-BCD0-9580D7DE2DED}" destId="{8C651FA9-1B44-4371-B387-8CB7252CCA52}" srcOrd="1" destOrd="0" presId="urn:microsoft.com/office/officeart/2005/8/layout/venn2"/>
    <dgm:cxn modelId="{9E4DA4BE-99C9-4AB4-B147-0740C3E6E030}" type="presParOf" srcId="{E78D98BF-02D5-4155-9713-CD7EA50148CB}" destId="{7C37C1C9-2A6B-44F6-96F2-F6919606C58D}" srcOrd="1" destOrd="0" presId="urn:microsoft.com/office/officeart/2005/8/layout/venn2"/>
    <dgm:cxn modelId="{9C22EC19-0AEC-45BC-A2B3-64654A2E3B07}" type="presParOf" srcId="{7C37C1C9-2A6B-44F6-96F2-F6919606C58D}" destId="{DB964EA4-75ED-4954-AEEC-1B22AAB69A15}" srcOrd="0" destOrd="0" presId="urn:microsoft.com/office/officeart/2005/8/layout/venn2"/>
    <dgm:cxn modelId="{B8E14BD7-95C0-4C69-8EBB-25F8FC22E29A}" type="presParOf" srcId="{7C37C1C9-2A6B-44F6-96F2-F6919606C58D}" destId="{756AB62E-3B85-4779-B87C-D3152EBA75DF}" srcOrd="1" destOrd="0" presId="urn:microsoft.com/office/officeart/2005/8/layout/venn2"/>
    <dgm:cxn modelId="{7AFEBF6E-3505-4B5A-BFDD-6DDBD35B33DD}" type="presParOf" srcId="{E78D98BF-02D5-4155-9713-CD7EA50148CB}" destId="{0A0EDC9C-5FEA-496C-A3C5-D0861C0C715B}" srcOrd="2" destOrd="0" presId="urn:microsoft.com/office/officeart/2005/8/layout/venn2"/>
    <dgm:cxn modelId="{DC135C03-FD12-41EC-93FF-CC73D6A3C0C2}" type="presParOf" srcId="{0A0EDC9C-5FEA-496C-A3C5-D0861C0C715B}" destId="{D12C407E-6410-46E7-807B-37034321B2C8}" srcOrd="0" destOrd="0" presId="urn:microsoft.com/office/officeart/2005/8/layout/venn2"/>
    <dgm:cxn modelId="{1470661F-9954-4337-A27F-9053D44B47EE}" type="presParOf" srcId="{0A0EDC9C-5FEA-496C-A3C5-D0861C0C715B}" destId="{C3259BFE-EE2C-4969-AEF9-F3F278723EAA}" srcOrd="1" destOrd="0" presId="urn:microsoft.com/office/officeart/2005/8/layout/venn2"/>
    <dgm:cxn modelId="{AC9C3401-18A0-42AC-8650-7FCDEDE93DD8}" type="presParOf" srcId="{E78D98BF-02D5-4155-9713-CD7EA50148CB}" destId="{DD1AAC1F-C96F-43EF-83AF-87EC245A5C94}" srcOrd="3" destOrd="0" presId="urn:microsoft.com/office/officeart/2005/8/layout/venn2"/>
    <dgm:cxn modelId="{A3D01565-0064-4839-8D58-F2B04B47ECAD}" type="presParOf" srcId="{DD1AAC1F-C96F-43EF-83AF-87EC245A5C94}" destId="{074462D9-5149-4B7A-9951-48069B4A86FC}" srcOrd="0" destOrd="0" presId="urn:microsoft.com/office/officeart/2005/8/layout/venn2"/>
    <dgm:cxn modelId="{42FAEC6E-6F62-451F-A9AA-BB23CAE363FE}" type="presParOf" srcId="{DD1AAC1F-C96F-43EF-83AF-87EC245A5C94}" destId="{FFE0A4B8-2BC7-4459-889E-2D3C15DF07CD}"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B570532-E2B5-4266-A49A-60820CB75563}" type="doc">
      <dgm:prSet loTypeId="urn:microsoft.com/office/officeart/2005/8/layout/venn1" loCatId="relationship" qsTypeId="urn:microsoft.com/office/officeart/2005/8/quickstyle/3d1" qsCatId="3D" csTypeId="urn:microsoft.com/office/officeart/2005/8/colors/accent1_2" csCatId="accent1" phldr="1"/>
      <dgm:spPr/>
    </dgm:pt>
    <dgm:pt modelId="{6B170FC9-DCAC-44AA-90B9-4B797073AE9E}">
      <dgm:prSet phldrT="[Text]" custT="1"/>
      <dgm:spPr/>
      <dgm:t>
        <a:bodyPr/>
        <a:lstStyle/>
        <a:p>
          <a:r>
            <a:rPr lang="en-US" sz="1000" dirty="0" smtClean="0">
              <a:latin typeface="+mj-lt"/>
            </a:rPr>
            <a:t>Board &amp; Staff                                       </a:t>
          </a:r>
          <a:endParaRPr lang="en-US" sz="1000" dirty="0">
            <a:latin typeface="+mj-lt"/>
          </a:endParaRPr>
        </a:p>
      </dgm:t>
    </dgm:pt>
    <dgm:pt modelId="{1966A4A4-E3EC-4924-8B40-EA97DD0D2376}" type="parTrans" cxnId="{E5E542FA-17AA-4D26-814F-E41BEF625BDE}">
      <dgm:prSet/>
      <dgm:spPr/>
      <dgm:t>
        <a:bodyPr/>
        <a:lstStyle/>
        <a:p>
          <a:endParaRPr lang="en-US"/>
        </a:p>
      </dgm:t>
    </dgm:pt>
    <dgm:pt modelId="{3AAFCF21-E308-41D4-BC71-3B13352F73D6}" type="sibTrans" cxnId="{E5E542FA-17AA-4D26-814F-E41BEF625BDE}">
      <dgm:prSet/>
      <dgm:spPr/>
      <dgm:t>
        <a:bodyPr/>
        <a:lstStyle/>
        <a:p>
          <a:endParaRPr lang="en-US"/>
        </a:p>
      </dgm:t>
    </dgm:pt>
    <dgm:pt modelId="{69D61A75-E18B-45C3-BF54-4318EEF90857}">
      <dgm:prSet custT="1"/>
      <dgm:spPr/>
      <dgm:t>
        <a:bodyPr/>
        <a:lstStyle/>
        <a:p>
          <a:r>
            <a:rPr lang="en-US" sz="1000" dirty="0" smtClean="0">
              <a:latin typeface="+mj-lt"/>
            </a:rPr>
            <a:t>Clients</a:t>
          </a:r>
          <a:endParaRPr lang="en-US" sz="1000" dirty="0">
            <a:latin typeface="+mj-lt"/>
          </a:endParaRPr>
        </a:p>
      </dgm:t>
    </dgm:pt>
    <dgm:pt modelId="{BE62A3E6-237E-4A68-9BB3-32CC5AB4D723}" type="parTrans" cxnId="{A2A8BB29-64A2-4973-B35C-BF23A5108325}">
      <dgm:prSet/>
      <dgm:spPr/>
      <dgm:t>
        <a:bodyPr/>
        <a:lstStyle/>
        <a:p>
          <a:endParaRPr lang="en-US"/>
        </a:p>
      </dgm:t>
    </dgm:pt>
    <dgm:pt modelId="{C540E03E-D010-4379-AD98-4A38122CD90D}" type="sibTrans" cxnId="{A2A8BB29-64A2-4973-B35C-BF23A5108325}">
      <dgm:prSet/>
      <dgm:spPr/>
      <dgm:t>
        <a:bodyPr/>
        <a:lstStyle/>
        <a:p>
          <a:endParaRPr lang="en-US"/>
        </a:p>
      </dgm:t>
    </dgm:pt>
    <dgm:pt modelId="{CD801854-8D89-4D57-9482-D6624CB55F18}">
      <dgm:prSet phldrT="[Text]" custT="1"/>
      <dgm:spPr/>
      <dgm:t>
        <a:bodyPr/>
        <a:lstStyle/>
        <a:p>
          <a:r>
            <a:rPr lang="en-US" sz="1000" dirty="0" smtClean="0">
              <a:latin typeface="+mj-lt"/>
            </a:rPr>
            <a:t>Donors</a:t>
          </a:r>
          <a:endParaRPr lang="en-US" sz="1000" dirty="0">
            <a:latin typeface="+mj-lt"/>
          </a:endParaRPr>
        </a:p>
      </dgm:t>
    </dgm:pt>
    <dgm:pt modelId="{5E5B661D-111F-41CC-B1A0-F9D440C3FFD0}" type="parTrans" cxnId="{38B7E1C8-CD23-4475-89D6-0A87BA470C29}">
      <dgm:prSet/>
      <dgm:spPr/>
      <dgm:t>
        <a:bodyPr/>
        <a:lstStyle/>
        <a:p>
          <a:endParaRPr lang="en-US"/>
        </a:p>
      </dgm:t>
    </dgm:pt>
    <dgm:pt modelId="{92A2740C-C986-4DD8-A46C-3F0DA79E9820}" type="sibTrans" cxnId="{38B7E1C8-CD23-4475-89D6-0A87BA470C29}">
      <dgm:prSet/>
      <dgm:spPr/>
      <dgm:t>
        <a:bodyPr/>
        <a:lstStyle/>
        <a:p>
          <a:endParaRPr lang="en-US"/>
        </a:p>
      </dgm:t>
    </dgm:pt>
    <dgm:pt modelId="{911FAC2A-FB35-4B96-A1C0-6714E9D3C76B}">
      <dgm:prSet phldrT="[Text]" custT="1"/>
      <dgm:spPr/>
      <dgm:t>
        <a:bodyPr/>
        <a:lstStyle/>
        <a:p>
          <a:r>
            <a:rPr lang="en-US" sz="1000" dirty="0" smtClean="0">
              <a:latin typeface="+mj-lt"/>
            </a:rPr>
            <a:t>Funders &amp; Supporters                              </a:t>
          </a:r>
          <a:endParaRPr lang="en-US" sz="1000" dirty="0">
            <a:latin typeface="+mj-lt"/>
          </a:endParaRPr>
        </a:p>
      </dgm:t>
    </dgm:pt>
    <dgm:pt modelId="{538C0817-9C1A-4CA7-A726-6AC8FDDC7ADC}" type="sibTrans" cxnId="{39EE9F0B-EE79-42B5-8F3C-069A39850150}">
      <dgm:prSet/>
      <dgm:spPr/>
      <dgm:t>
        <a:bodyPr/>
        <a:lstStyle/>
        <a:p>
          <a:endParaRPr lang="en-US"/>
        </a:p>
      </dgm:t>
    </dgm:pt>
    <dgm:pt modelId="{FF10AD44-2F4C-418D-9447-0F9D07469211}" type="parTrans" cxnId="{39EE9F0B-EE79-42B5-8F3C-069A39850150}">
      <dgm:prSet/>
      <dgm:spPr/>
      <dgm:t>
        <a:bodyPr/>
        <a:lstStyle/>
        <a:p>
          <a:endParaRPr lang="en-US"/>
        </a:p>
      </dgm:t>
    </dgm:pt>
    <dgm:pt modelId="{BE69100C-7548-4071-98E8-6E8E164144C1}" type="pres">
      <dgm:prSet presAssocID="{1B570532-E2B5-4266-A49A-60820CB75563}" presName="compositeShape" presStyleCnt="0">
        <dgm:presLayoutVars>
          <dgm:chMax val="7"/>
          <dgm:dir/>
          <dgm:resizeHandles val="exact"/>
        </dgm:presLayoutVars>
      </dgm:prSet>
      <dgm:spPr/>
    </dgm:pt>
    <dgm:pt modelId="{DB5B6B46-FEB4-4BE9-83E9-7D5313439C41}" type="pres">
      <dgm:prSet presAssocID="{6B170FC9-DCAC-44AA-90B9-4B797073AE9E}" presName="circ1" presStyleLbl="vennNode1" presStyleIdx="0" presStyleCnt="4"/>
      <dgm:spPr/>
      <dgm:t>
        <a:bodyPr/>
        <a:lstStyle/>
        <a:p>
          <a:endParaRPr lang="en-US"/>
        </a:p>
      </dgm:t>
    </dgm:pt>
    <dgm:pt modelId="{2C83F7A2-CCC5-4DD5-ACF6-C08059CF2893}" type="pres">
      <dgm:prSet presAssocID="{6B170FC9-DCAC-44AA-90B9-4B797073AE9E}" presName="circ1Tx" presStyleLbl="revTx" presStyleIdx="0" presStyleCnt="0">
        <dgm:presLayoutVars>
          <dgm:chMax val="0"/>
          <dgm:chPref val="0"/>
          <dgm:bulletEnabled val="1"/>
        </dgm:presLayoutVars>
      </dgm:prSet>
      <dgm:spPr/>
      <dgm:t>
        <a:bodyPr/>
        <a:lstStyle/>
        <a:p>
          <a:endParaRPr lang="en-US"/>
        </a:p>
      </dgm:t>
    </dgm:pt>
    <dgm:pt modelId="{CA554290-A97B-48D3-9ED0-5D895E93D10A}" type="pres">
      <dgm:prSet presAssocID="{911FAC2A-FB35-4B96-A1C0-6714E9D3C76B}" presName="circ2" presStyleLbl="vennNode1" presStyleIdx="1" presStyleCnt="4"/>
      <dgm:spPr/>
      <dgm:t>
        <a:bodyPr/>
        <a:lstStyle/>
        <a:p>
          <a:endParaRPr lang="en-US"/>
        </a:p>
      </dgm:t>
    </dgm:pt>
    <dgm:pt modelId="{77ED358B-F09D-4AC8-8F7C-F4A3521F2A3E}" type="pres">
      <dgm:prSet presAssocID="{911FAC2A-FB35-4B96-A1C0-6714E9D3C76B}" presName="circ2Tx" presStyleLbl="revTx" presStyleIdx="0" presStyleCnt="0">
        <dgm:presLayoutVars>
          <dgm:chMax val="0"/>
          <dgm:chPref val="0"/>
          <dgm:bulletEnabled val="1"/>
        </dgm:presLayoutVars>
      </dgm:prSet>
      <dgm:spPr/>
      <dgm:t>
        <a:bodyPr/>
        <a:lstStyle/>
        <a:p>
          <a:endParaRPr lang="en-US"/>
        </a:p>
      </dgm:t>
    </dgm:pt>
    <dgm:pt modelId="{2557759D-B955-469B-A17B-123BF972F450}" type="pres">
      <dgm:prSet presAssocID="{69D61A75-E18B-45C3-BF54-4318EEF90857}" presName="circ3" presStyleLbl="vennNode1" presStyleIdx="2" presStyleCnt="4"/>
      <dgm:spPr/>
      <dgm:t>
        <a:bodyPr/>
        <a:lstStyle/>
        <a:p>
          <a:endParaRPr lang="en-US"/>
        </a:p>
      </dgm:t>
    </dgm:pt>
    <dgm:pt modelId="{6F5D3024-F067-41EF-BEC2-65E9EA8D2382}" type="pres">
      <dgm:prSet presAssocID="{69D61A75-E18B-45C3-BF54-4318EEF90857}" presName="circ3Tx" presStyleLbl="revTx" presStyleIdx="0" presStyleCnt="0">
        <dgm:presLayoutVars>
          <dgm:chMax val="0"/>
          <dgm:chPref val="0"/>
          <dgm:bulletEnabled val="1"/>
        </dgm:presLayoutVars>
      </dgm:prSet>
      <dgm:spPr/>
      <dgm:t>
        <a:bodyPr/>
        <a:lstStyle/>
        <a:p>
          <a:endParaRPr lang="en-US"/>
        </a:p>
      </dgm:t>
    </dgm:pt>
    <dgm:pt modelId="{18C17151-E243-4115-9BA0-7A46FA971CD2}" type="pres">
      <dgm:prSet presAssocID="{CD801854-8D89-4D57-9482-D6624CB55F18}" presName="circ4" presStyleLbl="vennNode1" presStyleIdx="3" presStyleCnt="4"/>
      <dgm:spPr/>
      <dgm:t>
        <a:bodyPr/>
        <a:lstStyle/>
        <a:p>
          <a:endParaRPr lang="en-US"/>
        </a:p>
      </dgm:t>
    </dgm:pt>
    <dgm:pt modelId="{705A2BC1-8C89-4DB9-BF5B-E0EE252B83B5}" type="pres">
      <dgm:prSet presAssocID="{CD801854-8D89-4D57-9482-D6624CB55F18}" presName="circ4Tx" presStyleLbl="revTx" presStyleIdx="0" presStyleCnt="0">
        <dgm:presLayoutVars>
          <dgm:chMax val="0"/>
          <dgm:chPref val="0"/>
          <dgm:bulletEnabled val="1"/>
        </dgm:presLayoutVars>
      </dgm:prSet>
      <dgm:spPr/>
      <dgm:t>
        <a:bodyPr/>
        <a:lstStyle/>
        <a:p>
          <a:endParaRPr lang="en-US"/>
        </a:p>
      </dgm:t>
    </dgm:pt>
  </dgm:ptLst>
  <dgm:cxnLst>
    <dgm:cxn modelId="{A2A8BB29-64A2-4973-B35C-BF23A5108325}" srcId="{1B570532-E2B5-4266-A49A-60820CB75563}" destId="{69D61A75-E18B-45C3-BF54-4318EEF90857}" srcOrd="2" destOrd="0" parTransId="{BE62A3E6-237E-4A68-9BB3-32CC5AB4D723}" sibTransId="{C540E03E-D010-4379-AD98-4A38122CD90D}"/>
    <dgm:cxn modelId="{491E6F49-75C2-4F86-AB79-839EB0C94133}" type="presOf" srcId="{69D61A75-E18B-45C3-BF54-4318EEF90857}" destId="{2557759D-B955-469B-A17B-123BF972F450}" srcOrd="0" destOrd="0" presId="urn:microsoft.com/office/officeart/2005/8/layout/venn1"/>
    <dgm:cxn modelId="{711F1248-1B9F-4336-8201-BFED8F4532EB}" type="presOf" srcId="{69D61A75-E18B-45C3-BF54-4318EEF90857}" destId="{6F5D3024-F067-41EF-BEC2-65E9EA8D2382}" srcOrd="1" destOrd="0" presId="urn:microsoft.com/office/officeart/2005/8/layout/venn1"/>
    <dgm:cxn modelId="{39EE9F0B-EE79-42B5-8F3C-069A39850150}" srcId="{1B570532-E2B5-4266-A49A-60820CB75563}" destId="{911FAC2A-FB35-4B96-A1C0-6714E9D3C76B}" srcOrd="1" destOrd="0" parTransId="{FF10AD44-2F4C-418D-9447-0F9D07469211}" sibTransId="{538C0817-9C1A-4CA7-A726-6AC8FDDC7ADC}"/>
    <dgm:cxn modelId="{A8C2A4F9-096D-43D5-AEDF-95A1FF0D8F04}" type="presOf" srcId="{911FAC2A-FB35-4B96-A1C0-6714E9D3C76B}" destId="{CA554290-A97B-48D3-9ED0-5D895E93D10A}" srcOrd="1" destOrd="0" presId="urn:microsoft.com/office/officeart/2005/8/layout/venn1"/>
    <dgm:cxn modelId="{38B7E1C8-CD23-4475-89D6-0A87BA470C29}" srcId="{1B570532-E2B5-4266-A49A-60820CB75563}" destId="{CD801854-8D89-4D57-9482-D6624CB55F18}" srcOrd="3" destOrd="0" parTransId="{5E5B661D-111F-41CC-B1A0-F9D440C3FFD0}" sibTransId="{92A2740C-C986-4DD8-A46C-3F0DA79E9820}"/>
    <dgm:cxn modelId="{192D436D-9FEA-45AC-9634-A48A3686F47E}" type="presOf" srcId="{1B570532-E2B5-4266-A49A-60820CB75563}" destId="{BE69100C-7548-4071-98E8-6E8E164144C1}" srcOrd="0" destOrd="0" presId="urn:microsoft.com/office/officeart/2005/8/layout/venn1"/>
    <dgm:cxn modelId="{5D222E5D-BE91-48D2-95BF-61501D220730}" type="presOf" srcId="{6B170FC9-DCAC-44AA-90B9-4B797073AE9E}" destId="{DB5B6B46-FEB4-4BE9-83E9-7D5313439C41}" srcOrd="1" destOrd="0" presId="urn:microsoft.com/office/officeart/2005/8/layout/venn1"/>
    <dgm:cxn modelId="{858F9C4D-47C1-450A-9EBD-6EA182D1BD62}" type="presOf" srcId="{CD801854-8D89-4D57-9482-D6624CB55F18}" destId="{705A2BC1-8C89-4DB9-BF5B-E0EE252B83B5}" srcOrd="1" destOrd="0" presId="urn:microsoft.com/office/officeart/2005/8/layout/venn1"/>
    <dgm:cxn modelId="{3A4988C2-143B-4117-BDA9-AF896DD744BA}" type="presOf" srcId="{6B170FC9-DCAC-44AA-90B9-4B797073AE9E}" destId="{2C83F7A2-CCC5-4DD5-ACF6-C08059CF2893}" srcOrd="0" destOrd="0" presId="urn:microsoft.com/office/officeart/2005/8/layout/venn1"/>
    <dgm:cxn modelId="{E5E542FA-17AA-4D26-814F-E41BEF625BDE}" srcId="{1B570532-E2B5-4266-A49A-60820CB75563}" destId="{6B170FC9-DCAC-44AA-90B9-4B797073AE9E}" srcOrd="0" destOrd="0" parTransId="{1966A4A4-E3EC-4924-8B40-EA97DD0D2376}" sibTransId="{3AAFCF21-E308-41D4-BC71-3B13352F73D6}"/>
    <dgm:cxn modelId="{51CC5AD5-E5D8-41BE-B40E-3743C76C23D7}" type="presOf" srcId="{911FAC2A-FB35-4B96-A1C0-6714E9D3C76B}" destId="{77ED358B-F09D-4AC8-8F7C-F4A3521F2A3E}" srcOrd="0" destOrd="0" presId="urn:microsoft.com/office/officeart/2005/8/layout/venn1"/>
    <dgm:cxn modelId="{D5854E83-6323-47E3-BB92-486B0B11350A}" type="presOf" srcId="{CD801854-8D89-4D57-9482-D6624CB55F18}" destId="{18C17151-E243-4115-9BA0-7A46FA971CD2}" srcOrd="0" destOrd="0" presId="urn:microsoft.com/office/officeart/2005/8/layout/venn1"/>
    <dgm:cxn modelId="{631F5BCB-22F4-4599-A15F-E1B2EF9CE069}" type="presParOf" srcId="{BE69100C-7548-4071-98E8-6E8E164144C1}" destId="{DB5B6B46-FEB4-4BE9-83E9-7D5313439C41}" srcOrd="0" destOrd="0" presId="urn:microsoft.com/office/officeart/2005/8/layout/venn1"/>
    <dgm:cxn modelId="{10674A11-A7E0-4292-B077-14FE32E45EC2}" type="presParOf" srcId="{BE69100C-7548-4071-98E8-6E8E164144C1}" destId="{2C83F7A2-CCC5-4DD5-ACF6-C08059CF2893}" srcOrd="1" destOrd="0" presId="urn:microsoft.com/office/officeart/2005/8/layout/venn1"/>
    <dgm:cxn modelId="{5AD34C26-BD2D-4FDB-8AD4-B29930FD5E25}" type="presParOf" srcId="{BE69100C-7548-4071-98E8-6E8E164144C1}" destId="{CA554290-A97B-48D3-9ED0-5D895E93D10A}" srcOrd="2" destOrd="0" presId="urn:microsoft.com/office/officeart/2005/8/layout/venn1"/>
    <dgm:cxn modelId="{9A264330-E1BB-44CA-920C-FA0ECFDE74A9}" type="presParOf" srcId="{BE69100C-7548-4071-98E8-6E8E164144C1}" destId="{77ED358B-F09D-4AC8-8F7C-F4A3521F2A3E}" srcOrd="3" destOrd="0" presId="urn:microsoft.com/office/officeart/2005/8/layout/venn1"/>
    <dgm:cxn modelId="{3706B8BE-3BFE-401A-A496-1DEA7ED945A6}" type="presParOf" srcId="{BE69100C-7548-4071-98E8-6E8E164144C1}" destId="{2557759D-B955-469B-A17B-123BF972F450}" srcOrd="4" destOrd="0" presId="urn:microsoft.com/office/officeart/2005/8/layout/venn1"/>
    <dgm:cxn modelId="{07D77CE9-2F95-4D1C-947A-5A63F1F694E8}" type="presParOf" srcId="{BE69100C-7548-4071-98E8-6E8E164144C1}" destId="{6F5D3024-F067-41EF-BEC2-65E9EA8D2382}" srcOrd="5" destOrd="0" presId="urn:microsoft.com/office/officeart/2005/8/layout/venn1"/>
    <dgm:cxn modelId="{EC5D7E2C-D766-452C-B9F9-5201D8EDB2CB}" type="presParOf" srcId="{BE69100C-7548-4071-98E8-6E8E164144C1}" destId="{18C17151-E243-4115-9BA0-7A46FA971CD2}" srcOrd="6" destOrd="0" presId="urn:microsoft.com/office/officeart/2005/8/layout/venn1"/>
    <dgm:cxn modelId="{C9345AC1-F968-472C-BFFA-7B721BF8A8ED}" type="presParOf" srcId="{BE69100C-7548-4071-98E8-6E8E164144C1}" destId="{705A2BC1-8C89-4DB9-BF5B-E0EE252B83B5}" srcOrd="7" destOrd="0" presId="urn:microsoft.com/office/officeart/2005/8/layout/venn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F3B05DD-B723-4B05-9C07-4135B2172A22}" type="doc">
      <dgm:prSet loTypeId="urn:microsoft.com/office/officeart/2005/8/layout/chevron2" loCatId="list" qsTypeId="urn:microsoft.com/office/officeart/2005/8/quickstyle/3d1" qsCatId="3D" csTypeId="urn:microsoft.com/office/officeart/2005/8/colors/colorful5" csCatId="colorful" phldr="1"/>
      <dgm:spPr/>
      <dgm:t>
        <a:bodyPr/>
        <a:lstStyle/>
        <a:p>
          <a:endParaRPr lang="en-US"/>
        </a:p>
      </dgm:t>
    </dgm:pt>
    <dgm:pt modelId="{11DA64FF-E7CC-420C-B191-0546A2B3C649}">
      <dgm:prSet phldrT="[Text]"/>
      <dgm:spPr/>
      <dgm:t>
        <a:bodyPr/>
        <a:lstStyle/>
        <a:p>
          <a:r>
            <a:rPr lang="en-US" dirty="0" smtClean="0"/>
            <a:t>? #1</a:t>
          </a:r>
          <a:endParaRPr lang="en-US" dirty="0"/>
        </a:p>
      </dgm:t>
    </dgm:pt>
    <dgm:pt modelId="{4E34FD53-545C-46FE-B617-D01CDDD5AD2D}" type="parTrans" cxnId="{12EEFBC5-34A6-4997-AA1A-115950289AC2}">
      <dgm:prSet/>
      <dgm:spPr/>
      <dgm:t>
        <a:bodyPr/>
        <a:lstStyle/>
        <a:p>
          <a:endParaRPr lang="en-US"/>
        </a:p>
      </dgm:t>
    </dgm:pt>
    <dgm:pt modelId="{1D5B2639-3307-4336-BCEE-DFC9FBB11403}" type="sibTrans" cxnId="{12EEFBC5-34A6-4997-AA1A-115950289AC2}">
      <dgm:prSet/>
      <dgm:spPr/>
      <dgm:t>
        <a:bodyPr/>
        <a:lstStyle/>
        <a:p>
          <a:endParaRPr lang="en-US"/>
        </a:p>
      </dgm:t>
    </dgm:pt>
    <dgm:pt modelId="{83682D73-E1E8-4110-9F2F-9BB471027724}">
      <dgm:prSet phldrT="[Text]" custT="1"/>
      <dgm:spPr/>
      <dgm:t>
        <a:bodyPr/>
        <a:lstStyle/>
        <a:p>
          <a:r>
            <a:rPr lang="en-US" sz="2000" dirty="0" smtClean="0">
              <a:latin typeface="+mj-lt"/>
            </a:rPr>
            <a:t>Are their real differences between business marketing  &amp; non-profit marketing or are just the activities different?</a:t>
          </a:r>
          <a:endParaRPr lang="en-US" sz="2000" dirty="0">
            <a:latin typeface="+mj-lt"/>
          </a:endParaRPr>
        </a:p>
      </dgm:t>
    </dgm:pt>
    <dgm:pt modelId="{EABA368F-D44C-4C72-ADE9-134350B93E2F}" type="parTrans" cxnId="{C17AB431-E161-4D80-8732-259B3F3D26E2}">
      <dgm:prSet/>
      <dgm:spPr/>
      <dgm:t>
        <a:bodyPr/>
        <a:lstStyle/>
        <a:p>
          <a:endParaRPr lang="en-US"/>
        </a:p>
      </dgm:t>
    </dgm:pt>
    <dgm:pt modelId="{D6D9C43F-97CC-41BC-89DC-D61DAEE0F976}" type="sibTrans" cxnId="{C17AB431-E161-4D80-8732-259B3F3D26E2}">
      <dgm:prSet/>
      <dgm:spPr/>
      <dgm:t>
        <a:bodyPr/>
        <a:lstStyle/>
        <a:p>
          <a:endParaRPr lang="en-US"/>
        </a:p>
      </dgm:t>
    </dgm:pt>
    <dgm:pt modelId="{D2A486B8-2DE3-4D8B-9C07-D4E75B5F0534}">
      <dgm:prSet phldrT="[Text]"/>
      <dgm:spPr/>
      <dgm:t>
        <a:bodyPr/>
        <a:lstStyle/>
        <a:p>
          <a:r>
            <a:rPr lang="en-US" dirty="0" smtClean="0"/>
            <a:t>? #2</a:t>
          </a:r>
          <a:endParaRPr lang="en-US" dirty="0"/>
        </a:p>
      </dgm:t>
    </dgm:pt>
    <dgm:pt modelId="{B0C8E14A-CCB0-457D-A741-92C828FA25D2}" type="parTrans" cxnId="{03063357-4946-4ED0-93D2-1AD3BE1835E6}">
      <dgm:prSet/>
      <dgm:spPr/>
      <dgm:t>
        <a:bodyPr/>
        <a:lstStyle/>
        <a:p>
          <a:endParaRPr lang="en-US"/>
        </a:p>
      </dgm:t>
    </dgm:pt>
    <dgm:pt modelId="{C6C9BEDD-6E17-4FE6-9995-3F1D0A6B24BC}" type="sibTrans" cxnId="{03063357-4946-4ED0-93D2-1AD3BE1835E6}">
      <dgm:prSet/>
      <dgm:spPr/>
      <dgm:t>
        <a:bodyPr/>
        <a:lstStyle/>
        <a:p>
          <a:endParaRPr lang="en-US"/>
        </a:p>
      </dgm:t>
    </dgm:pt>
    <dgm:pt modelId="{E5A23DD2-299F-4A0D-B371-E7B2D558A557}">
      <dgm:prSet phldrT="[Text]" custT="1"/>
      <dgm:spPr/>
      <dgm:t>
        <a:bodyPr/>
        <a:lstStyle/>
        <a:p>
          <a:r>
            <a:rPr lang="en-US" sz="2000" dirty="0" smtClean="0">
              <a:latin typeface="+mj-lt"/>
            </a:rPr>
            <a:t>Should non–profits also develop internet marketing strategies?</a:t>
          </a:r>
          <a:endParaRPr lang="en-US" sz="2000" dirty="0">
            <a:latin typeface="+mj-lt"/>
          </a:endParaRPr>
        </a:p>
      </dgm:t>
    </dgm:pt>
    <dgm:pt modelId="{71BE058C-1461-4ACD-803B-FD2882089517}" type="parTrans" cxnId="{8712204B-C86E-4603-88AF-5C24E5B98B05}">
      <dgm:prSet/>
      <dgm:spPr/>
      <dgm:t>
        <a:bodyPr/>
        <a:lstStyle/>
        <a:p>
          <a:endParaRPr lang="en-US"/>
        </a:p>
      </dgm:t>
    </dgm:pt>
    <dgm:pt modelId="{70076E13-046C-4581-85CC-F2A50ABB4D5F}" type="sibTrans" cxnId="{8712204B-C86E-4603-88AF-5C24E5B98B05}">
      <dgm:prSet/>
      <dgm:spPr/>
      <dgm:t>
        <a:bodyPr/>
        <a:lstStyle/>
        <a:p>
          <a:endParaRPr lang="en-US"/>
        </a:p>
      </dgm:t>
    </dgm:pt>
    <dgm:pt modelId="{895398EF-DD4B-4F5E-945B-28093245F403}">
      <dgm:prSet phldrT="[Text]" custT="1"/>
      <dgm:spPr/>
      <dgm:t>
        <a:bodyPr/>
        <a:lstStyle/>
        <a:p>
          <a:r>
            <a:rPr lang="en-US" sz="2400" dirty="0" smtClean="0">
              <a:latin typeface="+mj-lt"/>
            </a:rPr>
            <a:t>? #3</a:t>
          </a:r>
          <a:endParaRPr lang="en-US" sz="2700" dirty="0">
            <a:latin typeface="+mj-lt"/>
          </a:endParaRPr>
        </a:p>
      </dgm:t>
    </dgm:pt>
    <dgm:pt modelId="{FFEBFDAD-4351-4D7C-AC42-9751D9C045BF}" type="parTrans" cxnId="{28AD6E5D-C6C3-4FA6-99DE-BBFB4853FFC4}">
      <dgm:prSet/>
      <dgm:spPr/>
      <dgm:t>
        <a:bodyPr/>
        <a:lstStyle/>
        <a:p>
          <a:endParaRPr lang="en-US"/>
        </a:p>
      </dgm:t>
    </dgm:pt>
    <dgm:pt modelId="{77741885-CFFD-404C-8FF5-6578B76CA1F2}" type="sibTrans" cxnId="{28AD6E5D-C6C3-4FA6-99DE-BBFB4853FFC4}">
      <dgm:prSet/>
      <dgm:spPr/>
      <dgm:t>
        <a:bodyPr/>
        <a:lstStyle/>
        <a:p>
          <a:endParaRPr lang="en-US"/>
        </a:p>
      </dgm:t>
    </dgm:pt>
    <dgm:pt modelId="{B05351DC-C9F7-4ADF-9370-A1A781365030}">
      <dgm:prSet phldrT="[Text]"/>
      <dgm:spPr/>
      <dgm:t>
        <a:bodyPr/>
        <a:lstStyle/>
        <a:p>
          <a:r>
            <a:rPr lang="en-US" dirty="0" smtClean="0"/>
            <a:t>? #4</a:t>
          </a:r>
          <a:endParaRPr lang="en-US" dirty="0"/>
        </a:p>
      </dgm:t>
    </dgm:pt>
    <dgm:pt modelId="{D7E1D400-5794-49AD-A43E-610240D0BFA0}" type="parTrans" cxnId="{2902815D-7EAC-4836-971E-0E8DEAEF3F5E}">
      <dgm:prSet/>
      <dgm:spPr/>
      <dgm:t>
        <a:bodyPr/>
        <a:lstStyle/>
        <a:p>
          <a:endParaRPr lang="en-US"/>
        </a:p>
      </dgm:t>
    </dgm:pt>
    <dgm:pt modelId="{00760518-3CD7-4B6E-A840-D5B745F1E51D}" type="sibTrans" cxnId="{2902815D-7EAC-4836-971E-0E8DEAEF3F5E}">
      <dgm:prSet/>
      <dgm:spPr/>
      <dgm:t>
        <a:bodyPr/>
        <a:lstStyle/>
        <a:p>
          <a:endParaRPr lang="en-US"/>
        </a:p>
      </dgm:t>
    </dgm:pt>
    <dgm:pt modelId="{7D9A456F-8B33-400E-B5F6-9E9037BE1E37}">
      <dgm:prSet custT="1"/>
      <dgm:spPr/>
      <dgm:t>
        <a:bodyPr/>
        <a:lstStyle/>
        <a:p>
          <a:r>
            <a:rPr lang="en-US" sz="2000" dirty="0" smtClean="0">
              <a:latin typeface="+mj-lt"/>
            </a:rPr>
            <a:t>Why is important to for non profits to also focus marketing on supporters, donors &amp; funders?</a:t>
          </a:r>
          <a:endParaRPr lang="en-US" sz="2000" dirty="0">
            <a:latin typeface="+mj-lt"/>
          </a:endParaRPr>
        </a:p>
      </dgm:t>
    </dgm:pt>
    <dgm:pt modelId="{CD7FFFFD-10F4-42A4-8F1E-4F0956D2DD35}" type="parTrans" cxnId="{D4BEFB75-417B-4940-89CA-76A9323060BD}">
      <dgm:prSet/>
      <dgm:spPr/>
      <dgm:t>
        <a:bodyPr/>
        <a:lstStyle/>
        <a:p>
          <a:endParaRPr lang="en-US"/>
        </a:p>
      </dgm:t>
    </dgm:pt>
    <dgm:pt modelId="{DE17B5FD-D54F-416F-8610-16F47FA0F259}" type="sibTrans" cxnId="{D4BEFB75-417B-4940-89CA-76A9323060BD}">
      <dgm:prSet/>
      <dgm:spPr/>
      <dgm:t>
        <a:bodyPr/>
        <a:lstStyle/>
        <a:p>
          <a:endParaRPr lang="en-US"/>
        </a:p>
      </dgm:t>
    </dgm:pt>
    <dgm:pt modelId="{09EF4ADA-08F1-4BF7-BA2D-928921CD2E8F}">
      <dgm:prSet custT="1"/>
      <dgm:spPr/>
      <dgm:t>
        <a:bodyPr/>
        <a:lstStyle/>
        <a:p>
          <a:r>
            <a:rPr lang="en-US" sz="2000" dirty="0" smtClean="0">
              <a:latin typeface="+mj-lt"/>
            </a:rPr>
            <a:t>How can Power Point Presentations enhance my marketing strategy?</a:t>
          </a:r>
          <a:endParaRPr lang="en-US" sz="2000" dirty="0">
            <a:latin typeface="+mj-lt"/>
          </a:endParaRPr>
        </a:p>
      </dgm:t>
    </dgm:pt>
    <dgm:pt modelId="{94D2E439-59DA-414C-8EE2-8C96C9BC2EC6}" type="parTrans" cxnId="{008C5485-B59F-43D9-AEE0-1937FF38D917}">
      <dgm:prSet/>
      <dgm:spPr/>
      <dgm:t>
        <a:bodyPr/>
        <a:lstStyle/>
        <a:p>
          <a:endParaRPr lang="en-US"/>
        </a:p>
      </dgm:t>
    </dgm:pt>
    <dgm:pt modelId="{9C0A6DF4-0B09-44DC-A225-D77F809924C3}" type="sibTrans" cxnId="{008C5485-B59F-43D9-AEE0-1937FF38D917}">
      <dgm:prSet/>
      <dgm:spPr/>
      <dgm:t>
        <a:bodyPr/>
        <a:lstStyle/>
        <a:p>
          <a:endParaRPr lang="en-US"/>
        </a:p>
      </dgm:t>
    </dgm:pt>
    <dgm:pt modelId="{4B9D3A24-42A9-46E7-8F53-B6D446980080}" type="pres">
      <dgm:prSet presAssocID="{2F3B05DD-B723-4B05-9C07-4135B2172A22}" presName="linearFlow" presStyleCnt="0">
        <dgm:presLayoutVars>
          <dgm:dir/>
          <dgm:animLvl val="lvl"/>
          <dgm:resizeHandles val="exact"/>
        </dgm:presLayoutVars>
      </dgm:prSet>
      <dgm:spPr/>
      <dgm:t>
        <a:bodyPr/>
        <a:lstStyle/>
        <a:p>
          <a:endParaRPr lang="en-US"/>
        </a:p>
      </dgm:t>
    </dgm:pt>
    <dgm:pt modelId="{F4C15C9D-9C06-449E-A80F-8D03EE84DC85}" type="pres">
      <dgm:prSet presAssocID="{11DA64FF-E7CC-420C-B191-0546A2B3C649}" presName="composite" presStyleCnt="0"/>
      <dgm:spPr/>
    </dgm:pt>
    <dgm:pt modelId="{46CCBCB8-CCC9-48BA-94D2-ADB40A12CF2C}" type="pres">
      <dgm:prSet presAssocID="{11DA64FF-E7CC-420C-B191-0546A2B3C649}" presName="parentText" presStyleLbl="alignNode1" presStyleIdx="0" presStyleCnt="4" custLinFactNeighborX="0" custLinFactNeighborY="-1960">
        <dgm:presLayoutVars>
          <dgm:chMax val="1"/>
          <dgm:bulletEnabled val="1"/>
        </dgm:presLayoutVars>
      </dgm:prSet>
      <dgm:spPr/>
      <dgm:t>
        <a:bodyPr/>
        <a:lstStyle/>
        <a:p>
          <a:endParaRPr lang="en-US"/>
        </a:p>
      </dgm:t>
    </dgm:pt>
    <dgm:pt modelId="{CA3F0D36-AE4F-4929-BBC7-F5CF56BD045E}" type="pres">
      <dgm:prSet presAssocID="{11DA64FF-E7CC-420C-B191-0546A2B3C649}" presName="descendantText" presStyleLbl="alignAcc1" presStyleIdx="0" presStyleCnt="4">
        <dgm:presLayoutVars>
          <dgm:bulletEnabled val="1"/>
        </dgm:presLayoutVars>
      </dgm:prSet>
      <dgm:spPr/>
      <dgm:t>
        <a:bodyPr/>
        <a:lstStyle/>
        <a:p>
          <a:endParaRPr lang="en-US"/>
        </a:p>
      </dgm:t>
    </dgm:pt>
    <dgm:pt modelId="{DE4DDA99-B78C-44D1-A9E8-8B280DF35B48}" type="pres">
      <dgm:prSet presAssocID="{1D5B2639-3307-4336-BCEE-DFC9FBB11403}" presName="sp" presStyleCnt="0"/>
      <dgm:spPr/>
    </dgm:pt>
    <dgm:pt modelId="{C7F57766-6CAC-41DA-8E77-9B35174BA2B7}" type="pres">
      <dgm:prSet presAssocID="{D2A486B8-2DE3-4D8B-9C07-D4E75B5F0534}" presName="composite" presStyleCnt="0"/>
      <dgm:spPr/>
    </dgm:pt>
    <dgm:pt modelId="{D2A06FD0-0D7E-4589-BE0F-F2BB3065F1FB}" type="pres">
      <dgm:prSet presAssocID="{D2A486B8-2DE3-4D8B-9C07-D4E75B5F0534}" presName="parentText" presStyleLbl="alignNode1" presStyleIdx="1" presStyleCnt="4">
        <dgm:presLayoutVars>
          <dgm:chMax val="1"/>
          <dgm:bulletEnabled val="1"/>
        </dgm:presLayoutVars>
      </dgm:prSet>
      <dgm:spPr/>
      <dgm:t>
        <a:bodyPr/>
        <a:lstStyle/>
        <a:p>
          <a:endParaRPr lang="en-US"/>
        </a:p>
      </dgm:t>
    </dgm:pt>
    <dgm:pt modelId="{8C0A8DD8-BDCB-47ED-94F9-EAF6D6280E3A}" type="pres">
      <dgm:prSet presAssocID="{D2A486B8-2DE3-4D8B-9C07-D4E75B5F0534}" presName="descendantText" presStyleLbl="alignAcc1" presStyleIdx="1" presStyleCnt="4">
        <dgm:presLayoutVars>
          <dgm:bulletEnabled val="1"/>
        </dgm:presLayoutVars>
      </dgm:prSet>
      <dgm:spPr/>
      <dgm:t>
        <a:bodyPr/>
        <a:lstStyle/>
        <a:p>
          <a:endParaRPr lang="en-US"/>
        </a:p>
      </dgm:t>
    </dgm:pt>
    <dgm:pt modelId="{D3D400DE-7631-4307-A3A3-D5216635D8D9}" type="pres">
      <dgm:prSet presAssocID="{C6C9BEDD-6E17-4FE6-9995-3F1D0A6B24BC}" presName="sp" presStyleCnt="0"/>
      <dgm:spPr/>
    </dgm:pt>
    <dgm:pt modelId="{9EFE8126-46CD-4D36-8191-4AE311E20E97}" type="pres">
      <dgm:prSet presAssocID="{895398EF-DD4B-4F5E-945B-28093245F403}" presName="composite" presStyleCnt="0"/>
      <dgm:spPr/>
    </dgm:pt>
    <dgm:pt modelId="{94969C8D-1393-446E-9C64-28970AE3B2AB}" type="pres">
      <dgm:prSet presAssocID="{895398EF-DD4B-4F5E-945B-28093245F403}" presName="parentText" presStyleLbl="alignNode1" presStyleIdx="2" presStyleCnt="4" custLinFactNeighborX="0" custLinFactNeighborY="-6930">
        <dgm:presLayoutVars>
          <dgm:chMax val="1"/>
          <dgm:bulletEnabled val="1"/>
        </dgm:presLayoutVars>
      </dgm:prSet>
      <dgm:spPr/>
      <dgm:t>
        <a:bodyPr/>
        <a:lstStyle/>
        <a:p>
          <a:endParaRPr lang="en-US"/>
        </a:p>
      </dgm:t>
    </dgm:pt>
    <dgm:pt modelId="{83606E9F-64AC-47EE-9338-C22A3647EF00}" type="pres">
      <dgm:prSet presAssocID="{895398EF-DD4B-4F5E-945B-28093245F403}" presName="descendantText" presStyleLbl="alignAcc1" presStyleIdx="2" presStyleCnt="4" custLinFactNeighborX="-351" custLinFactNeighborY="-6710">
        <dgm:presLayoutVars>
          <dgm:bulletEnabled val="1"/>
        </dgm:presLayoutVars>
      </dgm:prSet>
      <dgm:spPr/>
      <dgm:t>
        <a:bodyPr/>
        <a:lstStyle/>
        <a:p>
          <a:endParaRPr lang="en-US"/>
        </a:p>
      </dgm:t>
    </dgm:pt>
    <dgm:pt modelId="{274B48A6-2E8D-49DD-9F0E-5C5C5FA88A3B}" type="pres">
      <dgm:prSet presAssocID="{77741885-CFFD-404C-8FF5-6578B76CA1F2}" presName="sp" presStyleCnt="0"/>
      <dgm:spPr/>
    </dgm:pt>
    <dgm:pt modelId="{C3347246-7772-47A5-B828-EF314E999CF7}" type="pres">
      <dgm:prSet presAssocID="{B05351DC-C9F7-4ADF-9370-A1A781365030}" presName="composite" presStyleCnt="0"/>
      <dgm:spPr/>
    </dgm:pt>
    <dgm:pt modelId="{9C9773CC-17FB-425A-ABA7-5AB8663F881F}" type="pres">
      <dgm:prSet presAssocID="{B05351DC-C9F7-4ADF-9370-A1A781365030}" presName="parentText" presStyleLbl="alignNode1" presStyleIdx="3" presStyleCnt="4">
        <dgm:presLayoutVars>
          <dgm:chMax val="1"/>
          <dgm:bulletEnabled val="1"/>
        </dgm:presLayoutVars>
      </dgm:prSet>
      <dgm:spPr/>
      <dgm:t>
        <a:bodyPr/>
        <a:lstStyle/>
        <a:p>
          <a:endParaRPr lang="en-US"/>
        </a:p>
      </dgm:t>
    </dgm:pt>
    <dgm:pt modelId="{C0F22368-B3A4-47FA-AACE-FF5FCE5D0AC4}" type="pres">
      <dgm:prSet presAssocID="{B05351DC-C9F7-4ADF-9370-A1A781365030}" presName="descendantText" presStyleLbl="alignAcc1" presStyleIdx="3" presStyleCnt="4" custLinFactNeighborX="952" custLinFactNeighborY="1224">
        <dgm:presLayoutVars>
          <dgm:bulletEnabled val="1"/>
        </dgm:presLayoutVars>
      </dgm:prSet>
      <dgm:spPr/>
      <dgm:t>
        <a:bodyPr/>
        <a:lstStyle/>
        <a:p>
          <a:endParaRPr lang="en-US"/>
        </a:p>
      </dgm:t>
    </dgm:pt>
  </dgm:ptLst>
  <dgm:cxnLst>
    <dgm:cxn modelId="{FA260D18-7C4E-4E97-A5FC-646FF46D3EDF}" type="presOf" srcId="{2F3B05DD-B723-4B05-9C07-4135B2172A22}" destId="{4B9D3A24-42A9-46E7-8F53-B6D446980080}" srcOrd="0" destOrd="0" presId="urn:microsoft.com/office/officeart/2005/8/layout/chevron2"/>
    <dgm:cxn modelId="{6425DFB2-F621-4B1C-8499-DAC9D82688C6}" type="presOf" srcId="{7D9A456F-8B33-400E-B5F6-9E9037BE1E37}" destId="{83606E9F-64AC-47EE-9338-C22A3647EF00}" srcOrd="0" destOrd="0" presId="urn:microsoft.com/office/officeart/2005/8/layout/chevron2"/>
    <dgm:cxn modelId="{5243C687-0630-453E-9589-C04503BB2879}" type="presOf" srcId="{83682D73-E1E8-4110-9F2F-9BB471027724}" destId="{CA3F0D36-AE4F-4929-BBC7-F5CF56BD045E}" srcOrd="0" destOrd="0" presId="urn:microsoft.com/office/officeart/2005/8/layout/chevron2"/>
    <dgm:cxn modelId="{008C5485-B59F-43D9-AEE0-1937FF38D917}" srcId="{B05351DC-C9F7-4ADF-9370-A1A781365030}" destId="{09EF4ADA-08F1-4BF7-BA2D-928921CD2E8F}" srcOrd="0" destOrd="0" parTransId="{94D2E439-59DA-414C-8EE2-8C96C9BC2EC6}" sibTransId="{9C0A6DF4-0B09-44DC-A225-D77F809924C3}"/>
    <dgm:cxn modelId="{D4BEFB75-417B-4940-89CA-76A9323060BD}" srcId="{895398EF-DD4B-4F5E-945B-28093245F403}" destId="{7D9A456F-8B33-400E-B5F6-9E9037BE1E37}" srcOrd="0" destOrd="0" parTransId="{CD7FFFFD-10F4-42A4-8F1E-4F0956D2DD35}" sibTransId="{DE17B5FD-D54F-416F-8610-16F47FA0F259}"/>
    <dgm:cxn modelId="{8712204B-C86E-4603-88AF-5C24E5B98B05}" srcId="{D2A486B8-2DE3-4D8B-9C07-D4E75B5F0534}" destId="{E5A23DD2-299F-4A0D-B371-E7B2D558A557}" srcOrd="0" destOrd="0" parTransId="{71BE058C-1461-4ACD-803B-FD2882089517}" sibTransId="{70076E13-046C-4581-85CC-F2A50ABB4D5F}"/>
    <dgm:cxn modelId="{03063357-4946-4ED0-93D2-1AD3BE1835E6}" srcId="{2F3B05DD-B723-4B05-9C07-4135B2172A22}" destId="{D2A486B8-2DE3-4D8B-9C07-D4E75B5F0534}" srcOrd="1" destOrd="0" parTransId="{B0C8E14A-CCB0-457D-A741-92C828FA25D2}" sibTransId="{C6C9BEDD-6E17-4FE6-9995-3F1D0A6B24BC}"/>
    <dgm:cxn modelId="{12EEFBC5-34A6-4997-AA1A-115950289AC2}" srcId="{2F3B05DD-B723-4B05-9C07-4135B2172A22}" destId="{11DA64FF-E7CC-420C-B191-0546A2B3C649}" srcOrd="0" destOrd="0" parTransId="{4E34FD53-545C-46FE-B617-D01CDDD5AD2D}" sibTransId="{1D5B2639-3307-4336-BCEE-DFC9FBB11403}"/>
    <dgm:cxn modelId="{2902815D-7EAC-4836-971E-0E8DEAEF3F5E}" srcId="{2F3B05DD-B723-4B05-9C07-4135B2172A22}" destId="{B05351DC-C9F7-4ADF-9370-A1A781365030}" srcOrd="3" destOrd="0" parTransId="{D7E1D400-5794-49AD-A43E-610240D0BFA0}" sibTransId="{00760518-3CD7-4B6E-A840-D5B745F1E51D}"/>
    <dgm:cxn modelId="{6C5987E2-4E92-4975-9B8C-94A51309D34F}" type="presOf" srcId="{D2A486B8-2DE3-4D8B-9C07-D4E75B5F0534}" destId="{D2A06FD0-0D7E-4589-BE0F-F2BB3065F1FB}" srcOrd="0" destOrd="0" presId="urn:microsoft.com/office/officeart/2005/8/layout/chevron2"/>
    <dgm:cxn modelId="{28AD6E5D-C6C3-4FA6-99DE-BBFB4853FFC4}" srcId="{2F3B05DD-B723-4B05-9C07-4135B2172A22}" destId="{895398EF-DD4B-4F5E-945B-28093245F403}" srcOrd="2" destOrd="0" parTransId="{FFEBFDAD-4351-4D7C-AC42-9751D9C045BF}" sibTransId="{77741885-CFFD-404C-8FF5-6578B76CA1F2}"/>
    <dgm:cxn modelId="{B007B215-6188-4B20-9DD5-887145D08BB3}" type="presOf" srcId="{895398EF-DD4B-4F5E-945B-28093245F403}" destId="{94969C8D-1393-446E-9C64-28970AE3B2AB}" srcOrd="0" destOrd="0" presId="urn:microsoft.com/office/officeart/2005/8/layout/chevron2"/>
    <dgm:cxn modelId="{493272E5-A12C-4A07-923F-766E9DD7A16E}" type="presOf" srcId="{11DA64FF-E7CC-420C-B191-0546A2B3C649}" destId="{46CCBCB8-CCC9-48BA-94D2-ADB40A12CF2C}" srcOrd="0" destOrd="0" presId="urn:microsoft.com/office/officeart/2005/8/layout/chevron2"/>
    <dgm:cxn modelId="{4AE0E6E6-4731-4176-98EB-9FBCE65897CB}" type="presOf" srcId="{09EF4ADA-08F1-4BF7-BA2D-928921CD2E8F}" destId="{C0F22368-B3A4-47FA-AACE-FF5FCE5D0AC4}" srcOrd="0" destOrd="0" presId="urn:microsoft.com/office/officeart/2005/8/layout/chevron2"/>
    <dgm:cxn modelId="{5E0A3483-9271-493D-A2CB-4E66BD06B6E8}" type="presOf" srcId="{E5A23DD2-299F-4A0D-B371-E7B2D558A557}" destId="{8C0A8DD8-BDCB-47ED-94F9-EAF6D6280E3A}" srcOrd="0" destOrd="0" presId="urn:microsoft.com/office/officeart/2005/8/layout/chevron2"/>
    <dgm:cxn modelId="{8AAA9982-0D63-4738-9BEF-9C47105DC575}" type="presOf" srcId="{B05351DC-C9F7-4ADF-9370-A1A781365030}" destId="{9C9773CC-17FB-425A-ABA7-5AB8663F881F}" srcOrd="0" destOrd="0" presId="urn:microsoft.com/office/officeart/2005/8/layout/chevron2"/>
    <dgm:cxn modelId="{C17AB431-E161-4D80-8732-259B3F3D26E2}" srcId="{11DA64FF-E7CC-420C-B191-0546A2B3C649}" destId="{83682D73-E1E8-4110-9F2F-9BB471027724}" srcOrd="0" destOrd="0" parTransId="{EABA368F-D44C-4C72-ADE9-134350B93E2F}" sibTransId="{D6D9C43F-97CC-41BC-89DC-D61DAEE0F976}"/>
    <dgm:cxn modelId="{7797798F-766F-451F-BBFD-8F8254B721CA}" type="presParOf" srcId="{4B9D3A24-42A9-46E7-8F53-B6D446980080}" destId="{F4C15C9D-9C06-449E-A80F-8D03EE84DC85}" srcOrd="0" destOrd="0" presId="urn:microsoft.com/office/officeart/2005/8/layout/chevron2"/>
    <dgm:cxn modelId="{C213AEF0-87C2-4DEF-9064-97AF151C3ACC}" type="presParOf" srcId="{F4C15C9D-9C06-449E-A80F-8D03EE84DC85}" destId="{46CCBCB8-CCC9-48BA-94D2-ADB40A12CF2C}" srcOrd="0" destOrd="0" presId="urn:microsoft.com/office/officeart/2005/8/layout/chevron2"/>
    <dgm:cxn modelId="{31437206-F320-4198-AFBC-58E2E6008A82}" type="presParOf" srcId="{F4C15C9D-9C06-449E-A80F-8D03EE84DC85}" destId="{CA3F0D36-AE4F-4929-BBC7-F5CF56BD045E}" srcOrd="1" destOrd="0" presId="urn:microsoft.com/office/officeart/2005/8/layout/chevron2"/>
    <dgm:cxn modelId="{C080685F-0763-4B39-8277-C3B3DD11AF4B}" type="presParOf" srcId="{4B9D3A24-42A9-46E7-8F53-B6D446980080}" destId="{DE4DDA99-B78C-44D1-A9E8-8B280DF35B48}" srcOrd="1" destOrd="0" presId="urn:microsoft.com/office/officeart/2005/8/layout/chevron2"/>
    <dgm:cxn modelId="{694B482A-6E28-4233-8896-98A0AAB2B335}" type="presParOf" srcId="{4B9D3A24-42A9-46E7-8F53-B6D446980080}" destId="{C7F57766-6CAC-41DA-8E77-9B35174BA2B7}" srcOrd="2" destOrd="0" presId="urn:microsoft.com/office/officeart/2005/8/layout/chevron2"/>
    <dgm:cxn modelId="{99E9B493-5FB9-47D8-8B9E-276FDEDFC425}" type="presParOf" srcId="{C7F57766-6CAC-41DA-8E77-9B35174BA2B7}" destId="{D2A06FD0-0D7E-4589-BE0F-F2BB3065F1FB}" srcOrd="0" destOrd="0" presId="urn:microsoft.com/office/officeart/2005/8/layout/chevron2"/>
    <dgm:cxn modelId="{50E4AF79-B241-49BA-91F6-D9BA6D54A921}" type="presParOf" srcId="{C7F57766-6CAC-41DA-8E77-9B35174BA2B7}" destId="{8C0A8DD8-BDCB-47ED-94F9-EAF6D6280E3A}" srcOrd="1" destOrd="0" presId="urn:microsoft.com/office/officeart/2005/8/layout/chevron2"/>
    <dgm:cxn modelId="{1157902E-0C75-4D27-AA00-846AD3761F0A}" type="presParOf" srcId="{4B9D3A24-42A9-46E7-8F53-B6D446980080}" destId="{D3D400DE-7631-4307-A3A3-D5216635D8D9}" srcOrd="3" destOrd="0" presId="urn:microsoft.com/office/officeart/2005/8/layout/chevron2"/>
    <dgm:cxn modelId="{08B8B5E8-5ADF-4BAE-84E4-6444633E5C1A}" type="presParOf" srcId="{4B9D3A24-42A9-46E7-8F53-B6D446980080}" destId="{9EFE8126-46CD-4D36-8191-4AE311E20E97}" srcOrd="4" destOrd="0" presId="urn:microsoft.com/office/officeart/2005/8/layout/chevron2"/>
    <dgm:cxn modelId="{3D2B5E4D-A1DB-46B4-BE99-DA8E16690EB6}" type="presParOf" srcId="{9EFE8126-46CD-4D36-8191-4AE311E20E97}" destId="{94969C8D-1393-446E-9C64-28970AE3B2AB}" srcOrd="0" destOrd="0" presId="urn:microsoft.com/office/officeart/2005/8/layout/chevron2"/>
    <dgm:cxn modelId="{E3FE7F97-4FDF-4C1D-9D1B-AC19D39C1B67}" type="presParOf" srcId="{9EFE8126-46CD-4D36-8191-4AE311E20E97}" destId="{83606E9F-64AC-47EE-9338-C22A3647EF00}" srcOrd="1" destOrd="0" presId="urn:microsoft.com/office/officeart/2005/8/layout/chevron2"/>
    <dgm:cxn modelId="{15B8E4A6-6C5A-4A26-AA18-8841399DA8FF}" type="presParOf" srcId="{4B9D3A24-42A9-46E7-8F53-B6D446980080}" destId="{274B48A6-2E8D-49DD-9F0E-5C5C5FA88A3B}" srcOrd="5" destOrd="0" presId="urn:microsoft.com/office/officeart/2005/8/layout/chevron2"/>
    <dgm:cxn modelId="{E8F3C537-32D1-40CF-93BD-A3AAB78DF4FE}" type="presParOf" srcId="{4B9D3A24-42A9-46E7-8F53-B6D446980080}" destId="{C3347246-7772-47A5-B828-EF314E999CF7}" srcOrd="6" destOrd="0" presId="urn:microsoft.com/office/officeart/2005/8/layout/chevron2"/>
    <dgm:cxn modelId="{37D1C2C2-3811-468E-B6BF-58E12DBDEB01}" type="presParOf" srcId="{C3347246-7772-47A5-B828-EF314E999CF7}" destId="{9C9773CC-17FB-425A-ABA7-5AB8663F881F}" srcOrd="0" destOrd="0" presId="urn:microsoft.com/office/officeart/2005/8/layout/chevron2"/>
    <dgm:cxn modelId="{339CCD73-5A3D-4EF4-8627-4AA2975E837C}" type="presParOf" srcId="{C3347246-7772-47A5-B828-EF314E999CF7}" destId="{C0F22368-B3A4-47FA-AACE-FF5FCE5D0AC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23669D7-22A5-40AF-9567-8C7F13178946}" type="doc">
      <dgm:prSet loTypeId="urn:microsoft.com/office/officeart/2005/8/layout/vList2" loCatId="list" qsTypeId="urn:microsoft.com/office/officeart/2005/8/quickstyle/3d1" qsCatId="3D" csTypeId="urn:microsoft.com/office/officeart/2005/8/colors/colorful3" csCatId="colorful" phldr="1"/>
      <dgm:spPr/>
      <dgm:t>
        <a:bodyPr/>
        <a:lstStyle/>
        <a:p>
          <a:endParaRPr lang="en-US"/>
        </a:p>
      </dgm:t>
    </dgm:pt>
    <dgm:pt modelId="{C4C51492-FFAA-467E-A259-CCE487B0D917}">
      <dgm:prSet phldrT="[Text]" custT="1"/>
      <dgm:spPr/>
      <dgm:t>
        <a:bodyPr/>
        <a:lstStyle/>
        <a:p>
          <a:r>
            <a:rPr lang="en-US" sz="2000" dirty="0" smtClean="0">
              <a:latin typeface="+mj-lt"/>
            </a:rPr>
            <a:t>Identify specific groups as potential customers</a:t>
          </a:r>
          <a:endParaRPr lang="en-US" sz="2000" dirty="0">
            <a:latin typeface="+mj-lt"/>
          </a:endParaRPr>
        </a:p>
      </dgm:t>
    </dgm:pt>
    <dgm:pt modelId="{97D6EB6D-1FD7-45C0-AC1A-C7BF7C92DA65}" type="parTrans" cxnId="{2CB1B62D-E072-4BDF-AF8F-D82B29700CD5}">
      <dgm:prSet/>
      <dgm:spPr/>
      <dgm:t>
        <a:bodyPr/>
        <a:lstStyle/>
        <a:p>
          <a:endParaRPr lang="en-US"/>
        </a:p>
      </dgm:t>
    </dgm:pt>
    <dgm:pt modelId="{AD2B252E-1F9A-414E-8674-A4E38AAA438C}" type="sibTrans" cxnId="{2CB1B62D-E072-4BDF-AF8F-D82B29700CD5}">
      <dgm:prSet/>
      <dgm:spPr/>
      <dgm:t>
        <a:bodyPr/>
        <a:lstStyle/>
        <a:p>
          <a:endParaRPr lang="en-US"/>
        </a:p>
      </dgm:t>
    </dgm:pt>
    <dgm:pt modelId="{78870810-5851-4390-A906-4ADE2187EEA9}">
      <dgm:prSet phldrT="[Text]" custT="1"/>
      <dgm:spPr/>
      <dgm:t>
        <a:bodyPr/>
        <a:lstStyle/>
        <a:p>
          <a:r>
            <a:rPr lang="en-US" sz="2000" dirty="0" smtClean="0">
              <a:latin typeface="+mj-lt"/>
            </a:rPr>
            <a:t>How to meet the needs of each group (target market)</a:t>
          </a:r>
          <a:endParaRPr lang="en-US" sz="2000" dirty="0">
            <a:latin typeface="+mj-lt"/>
          </a:endParaRPr>
        </a:p>
      </dgm:t>
    </dgm:pt>
    <dgm:pt modelId="{0FD2EC3E-B78B-445F-BB63-796A84C54B54}" type="parTrans" cxnId="{07F9EAB9-0287-42B6-A93C-9B3E34FAC8C5}">
      <dgm:prSet/>
      <dgm:spPr/>
      <dgm:t>
        <a:bodyPr/>
        <a:lstStyle/>
        <a:p>
          <a:endParaRPr lang="en-US"/>
        </a:p>
      </dgm:t>
    </dgm:pt>
    <dgm:pt modelId="{9E31C8D4-1BF6-4443-9BF4-32428B720E22}" type="sibTrans" cxnId="{07F9EAB9-0287-42B6-A93C-9B3E34FAC8C5}">
      <dgm:prSet/>
      <dgm:spPr/>
      <dgm:t>
        <a:bodyPr/>
        <a:lstStyle/>
        <a:p>
          <a:endParaRPr lang="en-US"/>
        </a:p>
      </dgm:t>
    </dgm:pt>
    <dgm:pt modelId="{831F83D4-000D-4937-B6C2-70C1E7361A86}">
      <dgm:prSet phldrT="[Text]" custT="1"/>
      <dgm:spPr/>
      <dgm:t>
        <a:bodyPr/>
        <a:lstStyle/>
        <a:p>
          <a:r>
            <a:rPr lang="en-US" sz="2000" dirty="0" smtClean="0">
              <a:latin typeface="+mj-lt"/>
            </a:rPr>
            <a:t>How each group (target market) may choose to access the product / services </a:t>
          </a:r>
          <a:endParaRPr lang="en-US" sz="2000" dirty="0">
            <a:latin typeface="+mj-lt"/>
          </a:endParaRPr>
        </a:p>
      </dgm:t>
    </dgm:pt>
    <dgm:pt modelId="{1804F80C-BB0B-479A-B2AF-979B9584758D}" type="parTrans" cxnId="{EA90C94D-34E0-49FB-881B-7FE941E317D7}">
      <dgm:prSet/>
      <dgm:spPr/>
      <dgm:t>
        <a:bodyPr/>
        <a:lstStyle/>
        <a:p>
          <a:endParaRPr lang="en-US"/>
        </a:p>
      </dgm:t>
    </dgm:pt>
    <dgm:pt modelId="{73DB898D-4166-442D-B989-586A3BE04391}" type="sibTrans" cxnId="{EA90C94D-34E0-49FB-881B-7FE941E317D7}">
      <dgm:prSet/>
      <dgm:spPr/>
      <dgm:t>
        <a:bodyPr/>
        <a:lstStyle/>
        <a:p>
          <a:endParaRPr lang="en-US"/>
        </a:p>
      </dgm:t>
    </dgm:pt>
    <dgm:pt modelId="{C2B69707-52E4-4D4D-B4FA-CD05586724CF}">
      <dgm:prSet phldrT="[Text]" custT="1"/>
      <dgm:spPr/>
      <dgm:t>
        <a:bodyPr/>
        <a:lstStyle/>
        <a:p>
          <a:r>
            <a:rPr lang="en-US" sz="2000" dirty="0" smtClean="0">
              <a:latin typeface="+mj-lt"/>
            </a:rPr>
            <a:t>How much the customers are willing to pay for the product / services. </a:t>
          </a:r>
          <a:endParaRPr lang="en-US" sz="2000" dirty="0">
            <a:latin typeface="+mj-lt"/>
          </a:endParaRPr>
        </a:p>
      </dgm:t>
    </dgm:pt>
    <dgm:pt modelId="{66E6EE1C-2EF7-4554-9919-590B1C51F575}" type="parTrans" cxnId="{EBE952BE-3A90-4ECC-91B6-4DF71F72BCD7}">
      <dgm:prSet/>
      <dgm:spPr/>
      <dgm:t>
        <a:bodyPr/>
        <a:lstStyle/>
        <a:p>
          <a:endParaRPr lang="en-US"/>
        </a:p>
      </dgm:t>
    </dgm:pt>
    <dgm:pt modelId="{211657C7-9FB7-4E1E-813B-CE6BF51934DA}" type="sibTrans" cxnId="{EBE952BE-3A90-4ECC-91B6-4DF71F72BCD7}">
      <dgm:prSet/>
      <dgm:spPr/>
      <dgm:t>
        <a:bodyPr/>
        <a:lstStyle/>
        <a:p>
          <a:endParaRPr lang="en-US"/>
        </a:p>
      </dgm:t>
    </dgm:pt>
    <dgm:pt modelId="{2B91D57E-03E9-419B-AFAC-489D3D7AD44D}" type="pres">
      <dgm:prSet presAssocID="{823669D7-22A5-40AF-9567-8C7F13178946}" presName="linear" presStyleCnt="0">
        <dgm:presLayoutVars>
          <dgm:animLvl val="lvl"/>
          <dgm:resizeHandles val="exact"/>
        </dgm:presLayoutVars>
      </dgm:prSet>
      <dgm:spPr/>
      <dgm:t>
        <a:bodyPr/>
        <a:lstStyle/>
        <a:p>
          <a:endParaRPr lang="en-US"/>
        </a:p>
      </dgm:t>
    </dgm:pt>
    <dgm:pt modelId="{6893E806-D3E9-4C4F-A2C5-4F8C9BC7FD2E}" type="pres">
      <dgm:prSet presAssocID="{C4C51492-FFAA-467E-A259-CCE487B0D917}" presName="parentText" presStyleLbl="node1" presStyleIdx="0" presStyleCnt="4">
        <dgm:presLayoutVars>
          <dgm:chMax val="0"/>
          <dgm:bulletEnabled val="1"/>
        </dgm:presLayoutVars>
      </dgm:prSet>
      <dgm:spPr/>
      <dgm:t>
        <a:bodyPr/>
        <a:lstStyle/>
        <a:p>
          <a:endParaRPr lang="en-US"/>
        </a:p>
      </dgm:t>
    </dgm:pt>
    <dgm:pt modelId="{1524D7A5-60D1-4CBA-8F33-7630B82D2AB9}" type="pres">
      <dgm:prSet presAssocID="{AD2B252E-1F9A-414E-8674-A4E38AAA438C}" presName="spacer" presStyleCnt="0"/>
      <dgm:spPr/>
    </dgm:pt>
    <dgm:pt modelId="{0F7E3DB0-D270-4FDD-953A-7708128EAEEF}" type="pres">
      <dgm:prSet presAssocID="{78870810-5851-4390-A906-4ADE2187EEA9}" presName="parentText" presStyleLbl="node1" presStyleIdx="1" presStyleCnt="4">
        <dgm:presLayoutVars>
          <dgm:chMax val="0"/>
          <dgm:bulletEnabled val="1"/>
        </dgm:presLayoutVars>
      </dgm:prSet>
      <dgm:spPr/>
      <dgm:t>
        <a:bodyPr/>
        <a:lstStyle/>
        <a:p>
          <a:endParaRPr lang="en-US"/>
        </a:p>
      </dgm:t>
    </dgm:pt>
    <dgm:pt modelId="{0F07A26F-F85C-4504-9D11-2B62E4D89381}" type="pres">
      <dgm:prSet presAssocID="{9E31C8D4-1BF6-4443-9BF4-32428B720E22}" presName="spacer" presStyleCnt="0"/>
      <dgm:spPr/>
    </dgm:pt>
    <dgm:pt modelId="{5D60ADE2-DF13-4CC9-BEEA-B0B340AD307C}" type="pres">
      <dgm:prSet presAssocID="{831F83D4-000D-4937-B6C2-70C1E7361A86}" presName="parentText" presStyleLbl="node1" presStyleIdx="2" presStyleCnt="4">
        <dgm:presLayoutVars>
          <dgm:chMax val="0"/>
          <dgm:bulletEnabled val="1"/>
        </dgm:presLayoutVars>
      </dgm:prSet>
      <dgm:spPr/>
      <dgm:t>
        <a:bodyPr/>
        <a:lstStyle/>
        <a:p>
          <a:endParaRPr lang="en-US"/>
        </a:p>
      </dgm:t>
    </dgm:pt>
    <dgm:pt modelId="{D0F38650-96D3-4D0F-BD4E-1EA005C708F8}" type="pres">
      <dgm:prSet presAssocID="{73DB898D-4166-442D-B989-586A3BE04391}" presName="spacer" presStyleCnt="0"/>
      <dgm:spPr/>
    </dgm:pt>
    <dgm:pt modelId="{5BD07B66-948F-4A33-A479-D2864C926538}" type="pres">
      <dgm:prSet presAssocID="{C2B69707-52E4-4D4D-B4FA-CD05586724CF}" presName="parentText" presStyleLbl="node1" presStyleIdx="3" presStyleCnt="4">
        <dgm:presLayoutVars>
          <dgm:chMax val="0"/>
          <dgm:bulletEnabled val="1"/>
        </dgm:presLayoutVars>
      </dgm:prSet>
      <dgm:spPr/>
      <dgm:t>
        <a:bodyPr/>
        <a:lstStyle/>
        <a:p>
          <a:endParaRPr lang="en-US"/>
        </a:p>
      </dgm:t>
    </dgm:pt>
  </dgm:ptLst>
  <dgm:cxnLst>
    <dgm:cxn modelId="{EBE952BE-3A90-4ECC-91B6-4DF71F72BCD7}" srcId="{823669D7-22A5-40AF-9567-8C7F13178946}" destId="{C2B69707-52E4-4D4D-B4FA-CD05586724CF}" srcOrd="3" destOrd="0" parTransId="{66E6EE1C-2EF7-4554-9919-590B1C51F575}" sibTransId="{211657C7-9FB7-4E1E-813B-CE6BF51934DA}"/>
    <dgm:cxn modelId="{9BDA2BBC-878D-4179-B699-8E762CB5EA6C}" type="presOf" srcId="{C4C51492-FFAA-467E-A259-CCE487B0D917}" destId="{6893E806-D3E9-4C4F-A2C5-4F8C9BC7FD2E}" srcOrd="0" destOrd="0" presId="urn:microsoft.com/office/officeart/2005/8/layout/vList2"/>
    <dgm:cxn modelId="{07F9EAB9-0287-42B6-A93C-9B3E34FAC8C5}" srcId="{823669D7-22A5-40AF-9567-8C7F13178946}" destId="{78870810-5851-4390-A906-4ADE2187EEA9}" srcOrd="1" destOrd="0" parTransId="{0FD2EC3E-B78B-445F-BB63-796A84C54B54}" sibTransId="{9E31C8D4-1BF6-4443-9BF4-32428B720E22}"/>
    <dgm:cxn modelId="{3FF50278-70BE-4B75-9345-F593C364F47B}" type="presOf" srcId="{823669D7-22A5-40AF-9567-8C7F13178946}" destId="{2B91D57E-03E9-419B-AFAC-489D3D7AD44D}" srcOrd="0" destOrd="0" presId="urn:microsoft.com/office/officeart/2005/8/layout/vList2"/>
    <dgm:cxn modelId="{1F1F95C4-CCD9-4E8F-A3C5-338DBED604CE}" type="presOf" srcId="{C2B69707-52E4-4D4D-B4FA-CD05586724CF}" destId="{5BD07B66-948F-4A33-A479-D2864C926538}" srcOrd="0" destOrd="0" presId="urn:microsoft.com/office/officeart/2005/8/layout/vList2"/>
    <dgm:cxn modelId="{2CB1B62D-E072-4BDF-AF8F-D82B29700CD5}" srcId="{823669D7-22A5-40AF-9567-8C7F13178946}" destId="{C4C51492-FFAA-467E-A259-CCE487B0D917}" srcOrd="0" destOrd="0" parTransId="{97D6EB6D-1FD7-45C0-AC1A-C7BF7C92DA65}" sibTransId="{AD2B252E-1F9A-414E-8674-A4E38AAA438C}"/>
    <dgm:cxn modelId="{EA90C94D-34E0-49FB-881B-7FE941E317D7}" srcId="{823669D7-22A5-40AF-9567-8C7F13178946}" destId="{831F83D4-000D-4937-B6C2-70C1E7361A86}" srcOrd="2" destOrd="0" parTransId="{1804F80C-BB0B-479A-B2AF-979B9584758D}" sibTransId="{73DB898D-4166-442D-B989-586A3BE04391}"/>
    <dgm:cxn modelId="{7CF9625B-D00E-4636-9A9A-E7E662EB636E}" type="presOf" srcId="{831F83D4-000D-4937-B6C2-70C1E7361A86}" destId="{5D60ADE2-DF13-4CC9-BEEA-B0B340AD307C}" srcOrd="0" destOrd="0" presId="urn:microsoft.com/office/officeart/2005/8/layout/vList2"/>
    <dgm:cxn modelId="{9BF33CFB-62FE-4E18-BB4E-D0C9C36B69B6}" type="presOf" srcId="{78870810-5851-4390-A906-4ADE2187EEA9}" destId="{0F7E3DB0-D270-4FDD-953A-7708128EAEEF}" srcOrd="0" destOrd="0" presId="urn:microsoft.com/office/officeart/2005/8/layout/vList2"/>
    <dgm:cxn modelId="{D95D5695-9F8A-4B87-BA8F-C4016C0CE79C}" type="presParOf" srcId="{2B91D57E-03E9-419B-AFAC-489D3D7AD44D}" destId="{6893E806-D3E9-4C4F-A2C5-4F8C9BC7FD2E}" srcOrd="0" destOrd="0" presId="urn:microsoft.com/office/officeart/2005/8/layout/vList2"/>
    <dgm:cxn modelId="{D9660747-6780-4CEE-B5DE-93FF21F6F2D4}" type="presParOf" srcId="{2B91D57E-03E9-419B-AFAC-489D3D7AD44D}" destId="{1524D7A5-60D1-4CBA-8F33-7630B82D2AB9}" srcOrd="1" destOrd="0" presId="urn:microsoft.com/office/officeart/2005/8/layout/vList2"/>
    <dgm:cxn modelId="{91454B11-55CD-4E9B-A93F-B784380A2458}" type="presParOf" srcId="{2B91D57E-03E9-419B-AFAC-489D3D7AD44D}" destId="{0F7E3DB0-D270-4FDD-953A-7708128EAEEF}" srcOrd="2" destOrd="0" presId="urn:microsoft.com/office/officeart/2005/8/layout/vList2"/>
    <dgm:cxn modelId="{9F84C927-2B64-49A0-A535-2701FFAE8BEA}" type="presParOf" srcId="{2B91D57E-03E9-419B-AFAC-489D3D7AD44D}" destId="{0F07A26F-F85C-4504-9D11-2B62E4D89381}" srcOrd="3" destOrd="0" presId="urn:microsoft.com/office/officeart/2005/8/layout/vList2"/>
    <dgm:cxn modelId="{7C554738-38B4-4827-A344-CA90B2EE9F76}" type="presParOf" srcId="{2B91D57E-03E9-419B-AFAC-489D3D7AD44D}" destId="{5D60ADE2-DF13-4CC9-BEEA-B0B340AD307C}" srcOrd="4" destOrd="0" presId="urn:microsoft.com/office/officeart/2005/8/layout/vList2"/>
    <dgm:cxn modelId="{A30E45AE-205E-4294-B86E-E3D327E27293}" type="presParOf" srcId="{2B91D57E-03E9-419B-AFAC-489D3D7AD44D}" destId="{D0F38650-96D3-4D0F-BD4E-1EA005C708F8}" srcOrd="5" destOrd="0" presId="urn:microsoft.com/office/officeart/2005/8/layout/vList2"/>
    <dgm:cxn modelId="{601F5A72-EB0F-4C7F-8CC7-DAA70AD9B1EB}" type="presParOf" srcId="{2B91D57E-03E9-419B-AFAC-489D3D7AD44D}" destId="{5BD07B66-948F-4A33-A479-D2864C926538}"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23669D7-22A5-40AF-9567-8C7F13178946}"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lang="en-US"/>
        </a:p>
      </dgm:t>
    </dgm:pt>
    <dgm:pt modelId="{C4C51492-FFAA-467E-A259-CCE487B0D917}">
      <dgm:prSet phldrT="[Text]" custT="1"/>
      <dgm:spPr/>
      <dgm:t>
        <a:bodyPr/>
        <a:lstStyle/>
        <a:p>
          <a:r>
            <a:rPr lang="en-US" sz="2000" dirty="0" smtClean="0">
              <a:latin typeface="+mj-lt"/>
            </a:rPr>
            <a:t>Who are our competitors?</a:t>
          </a:r>
          <a:endParaRPr lang="en-US" sz="2000" dirty="0">
            <a:latin typeface="+mj-lt"/>
          </a:endParaRPr>
        </a:p>
      </dgm:t>
    </dgm:pt>
    <dgm:pt modelId="{97D6EB6D-1FD7-45C0-AC1A-C7BF7C92DA65}" type="parTrans" cxnId="{2CB1B62D-E072-4BDF-AF8F-D82B29700CD5}">
      <dgm:prSet/>
      <dgm:spPr/>
      <dgm:t>
        <a:bodyPr/>
        <a:lstStyle/>
        <a:p>
          <a:endParaRPr lang="en-US"/>
        </a:p>
      </dgm:t>
    </dgm:pt>
    <dgm:pt modelId="{AD2B252E-1F9A-414E-8674-A4E38AAA438C}" type="sibTrans" cxnId="{2CB1B62D-E072-4BDF-AF8F-D82B29700CD5}">
      <dgm:prSet/>
      <dgm:spPr/>
      <dgm:t>
        <a:bodyPr/>
        <a:lstStyle/>
        <a:p>
          <a:endParaRPr lang="en-US"/>
        </a:p>
      </dgm:t>
    </dgm:pt>
    <dgm:pt modelId="{78870810-5851-4390-A906-4ADE2187EEA9}">
      <dgm:prSet phldrT="[Text]" custT="1"/>
      <dgm:spPr/>
      <dgm:t>
        <a:bodyPr/>
        <a:lstStyle/>
        <a:p>
          <a:r>
            <a:rPr lang="en-US" sz="2000" dirty="0" smtClean="0">
              <a:latin typeface="+mj-lt"/>
            </a:rPr>
            <a:t>How to design &amp; describe the product so that customers will purchase from us &amp; not the competitors</a:t>
          </a:r>
          <a:endParaRPr lang="en-US" sz="2000" dirty="0">
            <a:latin typeface="+mj-lt"/>
          </a:endParaRPr>
        </a:p>
      </dgm:t>
    </dgm:pt>
    <dgm:pt modelId="{0FD2EC3E-B78B-445F-BB63-796A84C54B54}" type="parTrans" cxnId="{07F9EAB9-0287-42B6-A93C-9B3E34FAC8C5}">
      <dgm:prSet/>
      <dgm:spPr/>
      <dgm:t>
        <a:bodyPr/>
        <a:lstStyle/>
        <a:p>
          <a:endParaRPr lang="en-US"/>
        </a:p>
      </dgm:t>
    </dgm:pt>
    <dgm:pt modelId="{9E31C8D4-1BF6-4443-9BF4-32428B720E22}" type="sibTrans" cxnId="{07F9EAB9-0287-42B6-A93C-9B3E34FAC8C5}">
      <dgm:prSet/>
      <dgm:spPr/>
      <dgm:t>
        <a:bodyPr/>
        <a:lstStyle/>
        <a:p>
          <a:endParaRPr lang="en-US"/>
        </a:p>
      </dgm:t>
    </dgm:pt>
    <dgm:pt modelId="{831F83D4-000D-4937-B6C2-70C1E7361A86}">
      <dgm:prSet phldrT="[Text]" custT="1"/>
      <dgm:spPr/>
      <dgm:t>
        <a:bodyPr/>
        <a:lstStyle/>
        <a:p>
          <a:r>
            <a:rPr lang="en-US" sz="2000" dirty="0" smtClean="0">
              <a:latin typeface="+mj-lt"/>
            </a:rPr>
            <a:t>How the product / service should be identified, its personality, &amp;  how to name / brand it. </a:t>
          </a:r>
          <a:endParaRPr lang="en-US" sz="2000" dirty="0">
            <a:latin typeface="+mj-lt"/>
          </a:endParaRPr>
        </a:p>
      </dgm:t>
    </dgm:pt>
    <dgm:pt modelId="{1804F80C-BB0B-479A-B2AF-979B9584758D}" type="parTrans" cxnId="{EA90C94D-34E0-49FB-881B-7FE941E317D7}">
      <dgm:prSet/>
      <dgm:spPr/>
      <dgm:t>
        <a:bodyPr/>
        <a:lstStyle/>
        <a:p>
          <a:endParaRPr lang="en-US"/>
        </a:p>
      </dgm:t>
    </dgm:pt>
    <dgm:pt modelId="{73DB898D-4166-442D-B989-586A3BE04391}" type="sibTrans" cxnId="{EA90C94D-34E0-49FB-881B-7FE941E317D7}">
      <dgm:prSet/>
      <dgm:spPr/>
      <dgm:t>
        <a:bodyPr/>
        <a:lstStyle/>
        <a:p>
          <a:endParaRPr lang="en-US"/>
        </a:p>
      </dgm:t>
    </dgm:pt>
    <dgm:pt modelId="{2B91D57E-03E9-419B-AFAC-489D3D7AD44D}" type="pres">
      <dgm:prSet presAssocID="{823669D7-22A5-40AF-9567-8C7F13178946}" presName="linear" presStyleCnt="0">
        <dgm:presLayoutVars>
          <dgm:animLvl val="lvl"/>
          <dgm:resizeHandles val="exact"/>
        </dgm:presLayoutVars>
      </dgm:prSet>
      <dgm:spPr/>
      <dgm:t>
        <a:bodyPr/>
        <a:lstStyle/>
        <a:p>
          <a:endParaRPr lang="en-US"/>
        </a:p>
      </dgm:t>
    </dgm:pt>
    <dgm:pt modelId="{6893E806-D3E9-4C4F-A2C5-4F8C9BC7FD2E}" type="pres">
      <dgm:prSet presAssocID="{C4C51492-FFAA-467E-A259-CCE487B0D917}" presName="parentText" presStyleLbl="node1" presStyleIdx="0" presStyleCnt="3">
        <dgm:presLayoutVars>
          <dgm:chMax val="0"/>
          <dgm:bulletEnabled val="1"/>
        </dgm:presLayoutVars>
      </dgm:prSet>
      <dgm:spPr/>
      <dgm:t>
        <a:bodyPr/>
        <a:lstStyle/>
        <a:p>
          <a:endParaRPr lang="en-US"/>
        </a:p>
      </dgm:t>
    </dgm:pt>
    <dgm:pt modelId="{1524D7A5-60D1-4CBA-8F33-7630B82D2AB9}" type="pres">
      <dgm:prSet presAssocID="{AD2B252E-1F9A-414E-8674-A4E38AAA438C}" presName="spacer" presStyleCnt="0"/>
      <dgm:spPr/>
    </dgm:pt>
    <dgm:pt modelId="{0F7E3DB0-D270-4FDD-953A-7708128EAEEF}" type="pres">
      <dgm:prSet presAssocID="{78870810-5851-4390-A906-4ADE2187EEA9}" presName="parentText" presStyleLbl="node1" presStyleIdx="1" presStyleCnt="3">
        <dgm:presLayoutVars>
          <dgm:chMax val="0"/>
          <dgm:bulletEnabled val="1"/>
        </dgm:presLayoutVars>
      </dgm:prSet>
      <dgm:spPr/>
      <dgm:t>
        <a:bodyPr/>
        <a:lstStyle/>
        <a:p>
          <a:endParaRPr lang="en-US"/>
        </a:p>
      </dgm:t>
    </dgm:pt>
    <dgm:pt modelId="{0F07A26F-F85C-4504-9D11-2B62E4D89381}" type="pres">
      <dgm:prSet presAssocID="{9E31C8D4-1BF6-4443-9BF4-32428B720E22}" presName="spacer" presStyleCnt="0"/>
      <dgm:spPr/>
    </dgm:pt>
    <dgm:pt modelId="{5D60ADE2-DF13-4CC9-BEEA-B0B340AD307C}" type="pres">
      <dgm:prSet presAssocID="{831F83D4-000D-4937-B6C2-70C1E7361A86}" presName="parentText" presStyleLbl="node1" presStyleIdx="2" presStyleCnt="3">
        <dgm:presLayoutVars>
          <dgm:chMax val="0"/>
          <dgm:bulletEnabled val="1"/>
        </dgm:presLayoutVars>
      </dgm:prSet>
      <dgm:spPr/>
      <dgm:t>
        <a:bodyPr/>
        <a:lstStyle/>
        <a:p>
          <a:endParaRPr lang="en-US"/>
        </a:p>
      </dgm:t>
    </dgm:pt>
  </dgm:ptLst>
  <dgm:cxnLst>
    <dgm:cxn modelId="{07F9EAB9-0287-42B6-A93C-9B3E34FAC8C5}" srcId="{823669D7-22A5-40AF-9567-8C7F13178946}" destId="{78870810-5851-4390-A906-4ADE2187EEA9}" srcOrd="1" destOrd="0" parTransId="{0FD2EC3E-B78B-445F-BB63-796A84C54B54}" sibTransId="{9E31C8D4-1BF6-4443-9BF4-32428B720E22}"/>
    <dgm:cxn modelId="{BEB92710-5C31-4132-ACE9-8EE046305E91}" type="presOf" srcId="{C4C51492-FFAA-467E-A259-CCE487B0D917}" destId="{6893E806-D3E9-4C4F-A2C5-4F8C9BC7FD2E}" srcOrd="0" destOrd="0" presId="urn:microsoft.com/office/officeart/2005/8/layout/vList2"/>
    <dgm:cxn modelId="{EF643FAD-8E06-4D48-B235-92F8CE3454C0}" type="presOf" srcId="{831F83D4-000D-4937-B6C2-70C1E7361A86}" destId="{5D60ADE2-DF13-4CC9-BEEA-B0B340AD307C}" srcOrd="0" destOrd="0" presId="urn:microsoft.com/office/officeart/2005/8/layout/vList2"/>
    <dgm:cxn modelId="{CF983041-62D6-4E5E-B1A6-D23B6C0F747E}" type="presOf" srcId="{78870810-5851-4390-A906-4ADE2187EEA9}" destId="{0F7E3DB0-D270-4FDD-953A-7708128EAEEF}" srcOrd="0" destOrd="0" presId="urn:microsoft.com/office/officeart/2005/8/layout/vList2"/>
    <dgm:cxn modelId="{2CB1B62D-E072-4BDF-AF8F-D82B29700CD5}" srcId="{823669D7-22A5-40AF-9567-8C7F13178946}" destId="{C4C51492-FFAA-467E-A259-CCE487B0D917}" srcOrd="0" destOrd="0" parTransId="{97D6EB6D-1FD7-45C0-AC1A-C7BF7C92DA65}" sibTransId="{AD2B252E-1F9A-414E-8674-A4E38AAA438C}"/>
    <dgm:cxn modelId="{EA90C94D-34E0-49FB-881B-7FE941E317D7}" srcId="{823669D7-22A5-40AF-9567-8C7F13178946}" destId="{831F83D4-000D-4937-B6C2-70C1E7361A86}" srcOrd="2" destOrd="0" parTransId="{1804F80C-BB0B-479A-B2AF-979B9584758D}" sibTransId="{73DB898D-4166-442D-B989-586A3BE04391}"/>
    <dgm:cxn modelId="{6341199B-2352-4C47-99D6-781D10C1ECB7}" type="presOf" srcId="{823669D7-22A5-40AF-9567-8C7F13178946}" destId="{2B91D57E-03E9-419B-AFAC-489D3D7AD44D}" srcOrd="0" destOrd="0" presId="urn:microsoft.com/office/officeart/2005/8/layout/vList2"/>
    <dgm:cxn modelId="{B086B7FC-CF5C-4355-AA64-F4939A8B5B15}" type="presParOf" srcId="{2B91D57E-03E9-419B-AFAC-489D3D7AD44D}" destId="{6893E806-D3E9-4C4F-A2C5-4F8C9BC7FD2E}" srcOrd="0" destOrd="0" presId="urn:microsoft.com/office/officeart/2005/8/layout/vList2"/>
    <dgm:cxn modelId="{BDDAB9C1-164C-4B0E-B41E-3C5EAB5FD910}" type="presParOf" srcId="{2B91D57E-03E9-419B-AFAC-489D3D7AD44D}" destId="{1524D7A5-60D1-4CBA-8F33-7630B82D2AB9}" srcOrd="1" destOrd="0" presId="urn:microsoft.com/office/officeart/2005/8/layout/vList2"/>
    <dgm:cxn modelId="{A1B4C025-5713-478C-81B3-2E1616C6C3A5}" type="presParOf" srcId="{2B91D57E-03E9-419B-AFAC-489D3D7AD44D}" destId="{0F7E3DB0-D270-4FDD-953A-7708128EAEEF}" srcOrd="2" destOrd="0" presId="urn:microsoft.com/office/officeart/2005/8/layout/vList2"/>
    <dgm:cxn modelId="{0C05D0AD-3FD8-4185-A49B-89110BCB8386}" type="presParOf" srcId="{2B91D57E-03E9-419B-AFAC-489D3D7AD44D}" destId="{0F07A26F-F85C-4504-9D11-2B62E4D89381}" srcOrd="3" destOrd="0" presId="urn:microsoft.com/office/officeart/2005/8/layout/vList2"/>
    <dgm:cxn modelId="{B1511532-B229-4C8A-900C-28B47430A3B5}" type="presParOf" srcId="{2B91D57E-03E9-419B-AFAC-489D3D7AD44D}" destId="{5D60ADE2-DF13-4CC9-BEEA-B0B340AD307C}"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23669D7-22A5-40AF-9567-8C7F13178946}" type="doc">
      <dgm:prSet loTypeId="urn:microsoft.com/office/officeart/2005/8/layout/vList2" loCatId="list" qsTypeId="urn:microsoft.com/office/officeart/2005/8/quickstyle/3d1" qsCatId="3D" csTypeId="urn:microsoft.com/office/officeart/2005/8/colors/colorful2" csCatId="colorful" phldr="1"/>
      <dgm:spPr/>
      <dgm:t>
        <a:bodyPr/>
        <a:lstStyle/>
        <a:p>
          <a:endParaRPr lang="en-US"/>
        </a:p>
      </dgm:t>
    </dgm:pt>
    <dgm:pt modelId="{C4C51492-FFAA-467E-A259-CCE487B0D917}">
      <dgm:prSet phldrT="[Text]" custT="1"/>
      <dgm:spPr/>
      <dgm:t>
        <a:bodyPr/>
        <a:lstStyle/>
        <a:p>
          <a:r>
            <a:rPr lang="en-US" sz="2000" dirty="0" smtClean="0">
              <a:latin typeface="+mj-lt"/>
            </a:rPr>
            <a:t>Advertising &amp; promotions focused on Product / Services. </a:t>
          </a:r>
          <a:endParaRPr lang="en-US" sz="2000" dirty="0">
            <a:latin typeface="+mj-lt"/>
          </a:endParaRPr>
        </a:p>
      </dgm:t>
    </dgm:pt>
    <dgm:pt modelId="{97D6EB6D-1FD7-45C0-AC1A-C7BF7C92DA65}" type="parTrans" cxnId="{2CB1B62D-E072-4BDF-AF8F-D82B29700CD5}">
      <dgm:prSet/>
      <dgm:spPr/>
      <dgm:t>
        <a:bodyPr/>
        <a:lstStyle/>
        <a:p>
          <a:endParaRPr lang="en-US"/>
        </a:p>
      </dgm:t>
    </dgm:pt>
    <dgm:pt modelId="{AD2B252E-1F9A-414E-8674-A4E38AAA438C}" type="sibTrans" cxnId="{2CB1B62D-E072-4BDF-AF8F-D82B29700CD5}">
      <dgm:prSet/>
      <dgm:spPr/>
      <dgm:t>
        <a:bodyPr/>
        <a:lstStyle/>
        <a:p>
          <a:endParaRPr lang="en-US"/>
        </a:p>
      </dgm:t>
    </dgm:pt>
    <dgm:pt modelId="{78870810-5851-4390-A906-4ADE2187EEA9}">
      <dgm:prSet phldrT="[Text]" custT="1"/>
      <dgm:spPr/>
      <dgm:t>
        <a:bodyPr/>
        <a:lstStyle/>
        <a:p>
          <a:r>
            <a:rPr lang="en-US" sz="2000" dirty="0" smtClean="0">
              <a:latin typeface="+mj-lt"/>
            </a:rPr>
            <a:t>Sales / Services</a:t>
          </a:r>
          <a:endParaRPr lang="en-US" sz="2000" dirty="0">
            <a:latin typeface="+mj-lt"/>
          </a:endParaRPr>
        </a:p>
      </dgm:t>
    </dgm:pt>
    <dgm:pt modelId="{0FD2EC3E-B78B-445F-BB63-796A84C54B54}" type="parTrans" cxnId="{07F9EAB9-0287-42B6-A93C-9B3E34FAC8C5}">
      <dgm:prSet/>
      <dgm:spPr/>
      <dgm:t>
        <a:bodyPr/>
        <a:lstStyle/>
        <a:p>
          <a:endParaRPr lang="en-US"/>
        </a:p>
      </dgm:t>
    </dgm:pt>
    <dgm:pt modelId="{9E31C8D4-1BF6-4443-9BF4-32428B720E22}" type="sibTrans" cxnId="{07F9EAB9-0287-42B6-A93C-9B3E34FAC8C5}">
      <dgm:prSet/>
      <dgm:spPr/>
      <dgm:t>
        <a:bodyPr/>
        <a:lstStyle/>
        <a:p>
          <a:endParaRPr lang="en-US"/>
        </a:p>
      </dgm:t>
    </dgm:pt>
    <dgm:pt modelId="{773A1A38-9D12-4297-BD63-37EAED6B37F1}">
      <dgm:prSet phldrT="[Text]" custT="1"/>
      <dgm:spPr/>
      <dgm:t>
        <a:bodyPr/>
        <a:lstStyle/>
        <a:p>
          <a:r>
            <a:rPr lang="en-US" sz="2000" dirty="0" smtClean="0">
              <a:latin typeface="+mj-lt"/>
            </a:rPr>
            <a:t>Public &amp; media relations</a:t>
          </a:r>
          <a:endParaRPr lang="en-US" sz="2000" dirty="0">
            <a:latin typeface="+mj-lt"/>
          </a:endParaRPr>
        </a:p>
      </dgm:t>
    </dgm:pt>
    <dgm:pt modelId="{B18C2CA7-2F6B-4F17-B6DE-FFC91B1534B3}" type="parTrans" cxnId="{6A0FC349-C217-4882-A165-A32B072FB54B}">
      <dgm:prSet/>
      <dgm:spPr/>
      <dgm:t>
        <a:bodyPr/>
        <a:lstStyle/>
        <a:p>
          <a:endParaRPr lang="en-US"/>
        </a:p>
      </dgm:t>
    </dgm:pt>
    <dgm:pt modelId="{995CE0A8-CA7C-4A3D-B34F-063EE4E10DDE}" type="sibTrans" cxnId="{6A0FC349-C217-4882-A165-A32B072FB54B}">
      <dgm:prSet/>
      <dgm:spPr/>
      <dgm:t>
        <a:bodyPr/>
        <a:lstStyle/>
        <a:p>
          <a:endParaRPr lang="en-US"/>
        </a:p>
      </dgm:t>
    </dgm:pt>
    <dgm:pt modelId="{0BE8F661-F48C-4DEA-8BAB-1E2C39A177AA}">
      <dgm:prSet phldrT="[Text]" custT="1"/>
      <dgm:spPr/>
      <dgm:t>
        <a:bodyPr/>
        <a:lstStyle/>
        <a:p>
          <a:r>
            <a:rPr lang="en-US" sz="2000" dirty="0" smtClean="0">
              <a:latin typeface="+mj-lt"/>
            </a:rPr>
            <a:t>Customer service</a:t>
          </a:r>
          <a:endParaRPr lang="en-US" sz="2000" dirty="0">
            <a:latin typeface="+mj-lt"/>
          </a:endParaRPr>
        </a:p>
      </dgm:t>
    </dgm:pt>
    <dgm:pt modelId="{B75DFDA7-840F-4B49-A565-35B263CF224B}" type="parTrans" cxnId="{5ACE658D-2A1F-4C80-85B0-AFCEA3478EA0}">
      <dgm:prSet/>
      <dgm:spPr/>
      <dgm:t>
        <a:bodyPr/>
        <a:lstStyle/>
        <a:p>
          <a:endParaRPr lang="en-US"/>
        </a:p>
      </dgm:t>
    </dgm:pt>
    <dgm:pt modelId="{E4010375-1148-42FF-A8FD-F94450E26B74}" type="sibTrans" cxnId="{5ACE658D-2A1F-4C80-85B0-AFCEA3478EA0}">
      <dgm:prSet/>
      <dgm:spPr/>
      <dgm:t>
        <a:bodyPr/>
        <a:lstStyle/>
        <a:p>
          <a:endParaRPr lang="en-US"/>
        </a:p>
      </dgm:t>
    </dgm:pt>
    <dgm:pt modelId="{6F89A3C2-C4A0-4A97-BB6B-2452EC54EC3E}">
      <dgm:prSet phldrT="[Text]" custT="1"/>
      <dgm:spPr/>
      <dgm:t>
        <a:bodyPr/>
        <a:lstStyle/>
        <a:p>
          <a:r>
            <a:rPr lang="en-US" sz="2000" dirty="0" smtClean="0">
              <a:latin typeface="+mj-lt"/>
            </a:rPr>
            <a:t>Customer satisfaction</a:t>
          </a:r>
          <a:endParaRPr lang="en-US" sz="2000" dirty="0">
            <a:latin typeface="+mj-lt"/>
          </a:endParaRPr>
        </a:p>
      </dgm:t>
    </dgm:pt>
    <dgm:pt modelId="{A053DD84-CE54-4469-9052-8C67459796FA}" type="parTrans" cxnId="{6782E0D2-3293-407F-ADEB-C21471088042}">
      <dgm:prSet/>
      <dgm:spPr/>
      <dgm:t>
        <a:bodyPr/>
        <a:lstStyle/>
        <a:p>
          <a:endParaRPr lang="en-US"/>
        </a:p>
      </dgm:t>
    </dgm:pt>
    <dgm:pt modelId="{331AB799-6677-4265-ABFF-3C4BBFB557F4}" type="sibTrans" cxnId="{6782E0D2-3293-407F-ADEB-C21471088042}">
      <dgm:prSet/>
      <dgm:spPr/>
      <dgm:t>
        <a:bodyPr/>
        <a:lstStyle/>
        <a:p>
          <a:endParaRPr lang="en-US"/>
        </a:p>
      </dgm:t>
    </dgm:pt>
    <dgm:pt modelId="{2B91D57E-03E9-419B-AFAC-489D3D7AD44D}" type="pres">
      <dgm:prSet presAssocID="{823669D7-22A5-40AF-9567-8C7F13178946}" presName="linear" presStyleCnt="0">
        <dgm:presLayoutVars>
          <dgm:animLvl val="lvl"/>
          <dgm:resizeHandles val="exact"/>
        </dgm:presLayoutVars>
      </dgm:prSet>
      <dgm:spPr/>
      <dgm:t>
        <a:bodyPr/>
        <a:lstStyle/>
        <a:p>
          <a:endParaRPr lang="en-US"/>
        </a:p>
      </dgm:t>
    </dgm:pt>
    <dgm:pt modelId="{6893E806-D3E9-4C4F-A2C5-4F8C9BC7FD2E}" type="pres">
      <dgm:prSet presAssocID="{C4C51492-FFAA-467E-A259-CCE487B0D917}" presName="parentText" presStyleLbl="node1" presStyleIdx="0" presStyleCnt="5" custLinFactNeighborX="-1136" custLinFactNeighborY="11001">
        <dgm:presLayoutVars>
          <dgm:chMax val="0"/>
          <dgm:bulletEnabled val="1"/>
        </dgm:presLayoutVars>
      </dgm:prSet>
      <dgm:spPr/>
      <dgm:t>
        <a:bodyPr/>
        <a:lstStyle/>
        <a:p>
          <a:endParaRPr lang="en-US"/>
        </a:p>
      </dgm:t>
    </dgm:pt>
    <dgm:pt modelId="{1524D7A5-60D1-4CBA-8F33-7630B82D2AB9}" type="pres">
      <dgm:prSet presAssocID="{AD2B252E-1F9A-414E-8674-A4E38AAA438C}" presName="spacer" presStyleCnt="0"/>
      <dgm:spPr/>
    </dgm:pt>
    <dgm:pt modelId="{0F7E3DB0-D270-4FDD-953A-7708128EAEEF}" type="pres">
      <dgm:prSet presAssocID="{78870810-5851-4390-A906-4ADE2187EEA9}" presName="parentText" presStyleLbl="node1" presStyleIdx="1" presStyleCnt="5">
        <dgm:presLayoutVars>
          <dgm:chMax val="0"/>
          <dgm:bulletEnabled val="1"/>
        </dgm:presLayoutVars>
      </dgm:prSet>
      <dgm:spPr/>
      <dgm:t>
        <a:bodyPr/>
        <a:lstStyle/>
        <a:p>
          <a:endParaRPr lang="en-US"/>
        </a:p>
      </dgm:t>
    </dgm:pt>
    <dgm:pt modelId="{0F07A26F-F85C-4504-9D11-2B62E4D89381}" type="pres">
      <dgm:prSet presAssocID="{9E31C8D4-1BF6-4443-9BF4-32428B720E22}" presName="spacer" presStyleCnt="0"/>
      <dgm:spPr/>
    </dgm:pt>
    <dgm:pt modelId="{321B9C93-CAB4-4D4A-AE85-08F3F8F188F3}" type="pres">
      <dgm:prSet presAssocID="{773A1A38-9D12-4297-BD63-37EAED6B37F1}" presName="parentText" presStyleLbl="node1" presStyleIdx="2" presStyleCnt="5">
        <dgm:presLayoutVars>
          <dgm:chMax val="0"/>
          <dgm:bulletEnabled val="1"/>
        </dgm:presLayoutVars>
      </dgm:prSet>
      <dgm:spPr/>
      <dgm:t>
        <a:bodyPr/>
        <a:lstStyle/>
        <a:p>
          <a:endParaRPr lang="en-US"/>
        </a:p>
      </dgm:t>
    </dgm:pt>
    <dgm:pt modelId="{A4BDCEFC-98A6-4FD1-B5C3-7737837568D7}" type="pres">
      <dgm:prSet presAssocID="{995CE0A8-CA7C-4A3D-B34F-063EE4E10DDE}" presName="spacer" presStyleCnt="0"/>
      <dgm:spPr/>
    </dgm:pt>
    <dgm:pt modelId="{28626445-AFA6-466D-93DD-A9B0F6799188}" type="pres">
      <dgm:prSet presAssocID="{0BE8F661-F48C-4DEA-8BAB-1E2C39A177AA}" presName="parentText" presStyleLbl="node1" presStyleIdx="3" presStyleCnt="5">
        <dgm:presLayoutVars>
          <dgm:chMax val="0"/>
          <dgm:bulletEnabled val="1"/>
        </dgm:presLayoutVars>
      </dgm:prSet>
      <dgm:spPr/>
      <dgm:t>
        <a:bodyPr/>
        <a:lstStyle/>
        <a:p>
          <a:endParaRPr lang="en-US"/>
        </a:p>
      </dgm:t>
    </dgm:pt>
    <dgm:pt modelId="{96CA9817-5309-4FED-BA89-991957B5223C}" type="pres">
      <dgm:prSet presAssocID="{E4010375-1148-42FF-A8FD-F94450E26B74}" presName="spacer" presStyleCnt="0"/>
      <dgm:spPr/>
    </dgm:pt>
    <dgm:pt modelId="{F87799BE-DF4E-4BF7-92D2-BDB7901242B4}" type="pres">
      <dgm:prSet presAssocID="{6F89A3C2-C4A0-4A97-BB6B-2452EC54EC3E}" presName="parentText" presStyleLbl="node1" presStyleIdx="4" presStyleCnt="5">
        <dgm:presLayoutVars>
          <dgm:chMax val="0"/>
          <dgm:bulletEnabled val="1"/>
        </dgm:presLayoutVars>
      </dgm:prSet>
      <dgm:spPr/>
      <dgm:t>
        <a:bodyPr/>
        <a:lstStyle/>
        <a:p>
          <a:endParaRPr lang="en-US"/>
        </a:p>
      </dgm:t>
    </dgm:pt>
  </dgm:ptLst>
  <dgm:cxnLst>
    <dgm:cxn modelId="{6782E0D2-3293-407F-ADEB-C21471088042}" srcId="{823669D7-22A5-40AF-9567-8C7F13178946}" destId="{6F89A3C2-C4A0-4A97-BB6B-2452EC54EC3E}" srcOrd="4" destOrd="0" parTransId="{A053DD84-CE54-4469-9052-8C67459796FA}" sibTransId="{331AB799-6677-4265-ABFF-3C4BBFB557F4}"/>
    <dgm:cxn modelId="{59DE4D40-5DD4-49DF-A1F5-3CFB6066DD7F}" type="presOf" srcId="{773A1A38-9D12-4297-BD63-37EAED6B37F1}" destId="{321B9C93-CAB4-4D4A-AE85-08F3F8F188F3}" srcOrd="0" destOrd="0" presId="urn:microsoft.com/office/officeart/2005/8/layout/vList2"/>
    <dgm:cxn modelId="{07F9EAB9-0287-42B6-A93C-9B3E34FAC8C5}" srcId="{823669D7-22A5-40AF-9567-8C7F13178946}" destId="{78870810-5851-4390-A906-4ADE2187EEA9}" srcOrd="1" destOrd="0" parTransId="{0FD2EC3E-B78B-445F-BB63-796A84C54B54}" sibTransId="{9E31C8D4-1BF6-4443-9BF4-32428B720E22}"/>
    <dgm:cxn modelId="{F0EA6261-F2EA-444F-A182-446204A79C6F}" type="presOf" srcId="{C4C51492-FFAA-467E-A259-CCE487B0D917}" destId="{6893E806-D3E9-4C4F-A2C5-4F8C9BC7FD2E}" srcOrd="0" destOrd="0" presId="urn:microsoft.com/office/officeart/2005/8/layout/vList2"/>
    <dgm:cxn modelId="{EA733B8B-CD71-4A30-810D-EB2DD9ABC322}" type="presOf" srcId="{823669D7-22A5-40AF-9567-8C7F13178946}" destId="{2B91D57E-03E9-419B-AFAC-489D3D7AD44D}" srcOrd="0" destOrd="0" presId="urn:microsoft.com/office/officeart/2005/8/layout/vList2"/>
    <dgm:cxn modelId="{5ACE658D-2A1F-4C80-85B0-AFCEA3478EA0}" srcId="{823669D7-22A5-40AF-9567-8C7F13178946}" destId="{0BE8F661-F48C-4DEA-8BAB-1E2C39A177AA}" srcOrd="3" destOrd="0" parTransId="{B75DFDA7-840F-4B49-A565-35B263CF224B}" sibTransId="{E4010375-1148-42FF-A8FD-F94450E26B74}"/>
    <dgm:cxn modelId="{2CB1B62D-E072-4BDF-AF8F-D82B29700CD5}" srcId="{823669D7-22A5-40AF-9567-8C7F13178946}" destId="{C4C51492-FFAA-467E-A259-CCE487B0D917}" srcOrd="0" destOrd="0" parTransId="{97D6EB6D-1FD7-45C0-AC1A-C7BF7C92DA65}" sibTransId="{AD2B252E-1F9A-414E-8674-A4E38AAA438C}"/>
    <dgm:cxn modelId="{C22ADB8B-81F1-494E-BB99-91107B4C6BA1}" type="presOf" srcId="{0BE8F661-F48C-4DEA-8BAB-1E2C39A177AA}" destId="{28626445-AFA6-466D-93DD-A9B0F6799188}" srcOrd="0" destOrd="0" presId="urn:microsoft.com/office/officeart/2005/8/layout/vList2"/>
    <dgm:cxn modelId="{3FF43311-B82F-4F42-A7B5-FEB526629335}" type="presOf" srcId="{78870810-5851-4390-A906-4ADE2187EEA9}" destId="{0F7E3DB0-D270-4FDD-953A-7708128EAEEF}" srcOrd="0" destOrd="0" presId="urn:microsoft.com/office/officeart/2005/8/layout/vList2"/>
    <dgm:cxn modelId="{D7C79A80-BB21-4A39-82AD-42FB5BE35D8E}" type="presOf" srcId="{6F89A3C2-C4A0-4A97-BB6B-2452EC54EC3E}" destId="{F87799BE-DF4E-4BF7-92D2-BDB7901242B4}" srcOrd="0" destOrd="0" presId="urn:microsoft.com/office/officeart/2005/8/layout/vList2"/>
    <dgm:cxn modelId="{6A0FC349-C217-4882-A165-A32B072FB54B}" srcId="{823669D7-22A5-40AF-9567-8C7F13178946}" destId="{773A1A38-9D12-4297-BD63-37EAED6B37F1}" srcOrd="2" destOrd="0" parTransId="{B18C2CA7-2F6B-4F17-B6DE-FFC91B1534B3}" sibTransId="{995CE0A8-CA7C-4A3D-B34F-063EE4E10DDE}"/>
    <dgm:cxn modelId="{C0FD9DAC-982E-4486-A617-3780FDCDB649}" type="presParOf" srcId="{2B91D57E-03E9-419B-AFAC-489D3D7AD44D}" destId="{6893E806-D3E9-4C4F-A2C5-4F8C9BC7FD2E}" srcOrd="0" destOrd="0" presId="urn:microsoft.com/office/officeart/2005/8/layout/vList2"/>
    <dgm:cxn modelId="{6EF933DF-AD92-4025-85E6-BA0818E1BB80}" type="presParOf" srcId="{2B91D57E-03E9-419B-AFAC-489D3D7AD44D}" destId="{1524D7A5-60D1-4CBA-8F33-7630B82D2AB9}" srcOrd="1" destOrd="0" presId="urn:microsoft.com/office/officeart/2005/8/layout/vList2"/>
    <dgm:cxn modelId="{3A430DD1-89A7-4C9B-9786-6D9C1DB7E6C0}" type="presParOf" srcId="{2B91D57E-03E9-419B-AFAC-489D3D7AD44D}" destId="{0F7E3DB0-D270-4FDD-953A-7708128EAEEF}" srcOrd="2" destOrd="0" presId="urn:microsoft.com/office/officeart/2005/8/layout/vList2"/>
    <dgm:cxn modelId="{5F3DCFD0-3A83-48BE-8246-DFE996D2074D}" type="presParOf" srcId="{2B91D57E-03E9-419B-AFAC-489D3D7AD44D}" destId="{0F07A26F-F85C-4504-9D11-2B62E4D89381}" srcOrd="3" destOrd="0" presId="urn:microsoft.com/office/officeart/2005/8/layout/vList2"/>
    <dgm:cxn modelId="{B2FDDF64-7B14-4DA6-A600-7BE313D96D44}" type="presParOf" srcId="{2B91D57E-03E9-419B-AFAC-489D3D7AD44D}" destId="{321B9C93-CAB4-4D4A-AE85-08F3F8F188F3}" srcOrd="4" destOrd="0" presId="urn:microsoft.com/office/officeart/2005/8/layout/vList2"/>
    <dgm:cxn modelId="{D70CC6DC-DCCA-4028-977F-02B8331BBBCE}" type="presParOf" srcId="{2B91D57E-03E9-419B-AFAC-489D3D7AD44D}" destId="{A4BDCEFC-98A6-4FD1-B5C3-7737837568D7}" srcOrd="5" destOrd="0" presId="urn:microsoft.com/office/officeart/2005/8/layout/vList2"/>
    <dgm:cxn modelId="{CBB18417-A972-47EC-81C0-D133F900AD04}" type="presParOf" srcId="{2B91D57E-03E9-419B-AFAC-489D3D7AD44D}" destId="{28626445-AFA6-466D-93DD-A9B0F6799188}" srcOrd="6" destOrd="0" presId="urn:microsoft.com/office/officeart/2005/8/layout/vList2"/>
    <dgm:cxn modelId="{CFF15951-B632-4CAD-9D0D-D5F3DEB0B3A5}" type="presParOf" srcId="{2B91D57E-03E9-419B-AFAC-489D3D7AD44D}" destId="{96CA9817-5309-4FED-BA89-991957B5223C}" srcOrd="7" destOrd="0" presId="urn:microsoft.com/office/officeart/2005/8/layout/vList2"/>
    <dgm:cxn modelId="{25D5F3F5-5E4B-41AA-A356-00F7CE32FE14}" type="presParOf" srcId="{2B91D57E-03E9-419B-AFAC-489D3D7AD44D}" destId="{F87799BE-DF4E-4BF7-92D2-BDB7901242B4}"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788DFC2-F88F-4C9E-96EE-3527CF6DACDF}" type="doc">
      <dgm:prSet loTypeId="urn:microsoft.com/office/officeart/2005/8/layout/hList6" loCatId="list" qsTypeId="urn:microsoft.com/office/officeart/2005/8/quickstyle/3d1" qsCatId="3D" csTypeId="urn:microsoft.com/office/officeart/2005/8/colors/colorful3" csCatId="colorful" phldr="1"/>
      <dgm:spPr/>
      <dgm:t>
        <a:bodyPr/>
        <a:lstStyle/>
        <a:p>
          <a:endParaRPr lang="en-US"/>
        </a:p>
      </dgm:t>
    </dgm:pt>
    <dgm:pt modelId="{AF9B7A39-D1F4-443B-BFB5-072EEB5D2D70}">
      <dgm:prSet phldrT="[Text]" custT="1"/>
      <dgm:spPr/>
      <dgm:t>
        <a:bodyPr/>
        <a:lstStyle/>
        <a:p>
          <a:r>
            <a:rPr lang="en-US" sz="1800" dirty="0" smtClean="0">
              <a:latin typeface="+mj-lt"/>
            </a:rPr>
            <a:t>Individual Interviews</a:t>
          </a:r>
          <a:endParaRPr lang="en-US" sz="1800" dirty="0">
            <a:latin typeface="+mj-lt"/>
          </a:endParaRPr>
        </a:p>
      </dgm:t>
    </dgm:pt>
    <dgm:pt modelId="{C03DDCF0-8C35-4F91-AB00-9F0068C07370}" type="parTrans" cxnId="{1A71EE17-EFBA-4AF2-8652-896C8C9A0FD6}">
      <dgm:prSet/>
      <dgm:spPr/>
      <dgm:t>
        <a:bodyPr/>
        <a:lstStyle/>
        <a:p>
          <a:endParaRPr lang="en-US" sz="1800"/>
        </a:p>
      </dgm:t>
    </dgm:pt>
    <dgm:pt modelId="{08A55253-03C1-49FD-B70B-E7CD3844FE7F}" type="sibTrans" cxnId="{1A71EE17-EFBA-4AF2-8652-896C8C9A0FD6}">
      <dgm:prSet/>
      <dgm:spPr/>
      <dgm:t>
        <a:bodyPr/>
        <a:lstStyle/>
        <a:p>
          <a:endParaRPr lang="en-US" sz="1800"/>
        </a:p>
      </dgm:t>
    </dgm:pt>
    <dgm:pt modelId="{259EB971-11AC-4584-8663-7736879B9695}">
      <dgm:prSet phldrT="[Text]" custT="1"/>
      <dgm:spPr/>
      <dgm:t>
        <a:bodyPr/>
        <a:lstStyle/>
        <a:p>
          <a:r>
            <a:rPr lang="en-US" sz="1800" dirty="0" smtClean="0">
              <a:latin typeface="+mj-lt"/>
            </a:rPr>
            <a:t>Focus Groups</a:t>
          </a:r>
          <a:endParaRPr lang="en-US" sz="1800" dirty="0">
            <a:latin typeface="+mj-lt"/>
          </a:endParaRPr>
        </a:p>
      </dgm:t>
    </dgm:pt>
    <dgm:pt modelId="{F0EBC92D-B4FF-4C08-984B-45FA5646C5BF}" type="parTrans" cxnId="{236331E1-B15B-47DC-9BE1-602E84230BF0}">
      <dgm:prSet/>
      <dgm:spPr/>
      <dgm:t>
        <a:bodyPr/>
        <a:lstStyle/>
        <a:p>
          <a:endParaRPr lang="en-US" sz="1800"/>
        </a:p>
      </dgm:t>
    </dgm:pt>
    <dgm:pt modelId="{6CEAD04E-3809-456E-8FA6-1CB557DA4037}" type="sibTrans" cxnId="{236331E1-B15B-47DC-9BE1-602E84230BF0}">
      <dgm:prSet/>
      <dgm:spPr/>
      <dgm:t>
        <a:bodyPr/>
        <a:lstStyle/>
        <a:p>
          <a:endParaRPr lang="en-US" sz="1800"/>
        </a:p>
      </dgm:t>
    </dgm:pt>
    <dgm:pt modelId="{4104C232-3188-485D-8B94-03036D4C9B68}">
      <dgm:prSet phldrT="[Text]" custT="1"/>
      <dgm:spPr/>
      <dgm:t>
        <a:bodyPr/>
        <a:lstStyle/>
        <a:p>
          <a:r>
            <a:rPr lang="en-US" sz="1800" dirty="0" smtClean="0">
              <a:latin typeface="+mj-lt"/>
            </a:rPr>
            <a:t>Primary Market Research</a:t>
          </a:r>
          <a:endParaRPr lang="en-US" sz="1800" dirty="0">
            <a:latin typeface="+mj-lt"/>
          </a:endParaRPr>
        </a:p>
      </dgm:t>
    </dgm:pt>
    <dgm:pt modelId="{623EDE62-F208-4D93-843B-9E8934CFD0E2}" type="parTrans" cxnId="{2F670D4A-C51E-460A-B248-06C4DC05282D}">
      <dgm:prSet/>
      <dgm:spPr/>
      <dgm:t>
        <a:bodyPr/>
        <a:lstStyle/>
        <a:p>
          <a:endParaRPr lang="en-US" sz="1800"/>
        </a:p>
      </dgm:t>
    </dgm:pt>
    <dgm:pt modelId="{1D02EA6E-A046-45D9-B392-2AD0C4B447ED}" type="sibTrans" cxnId="{2F670D4A-C51E-460A-B248-06C4DC05282D}">
      <dgm:prSet/>
      <dgm:spPr/>
      <dgm:t>
        <a:bodyPr/>
        <a:lstStyle/>
        <a:p>
          <a:endParaRPr lang="en-US" sz="1800"/>
        </a:p>
      </dgm:t>
    </dgm:pt>
    <dgm:pt modelId="{5DD496EE-9D19-4539-AE72-3223E82D8C0A}">
      <dgm:prSet phldrT="[Text]" custT="1"/>
      <dgm:spPr/>
      <dgm:t>
        <a:bodyPr/>
        <a:lstStyle/>
        <a:p>
          <a:r>
            <a:rPr lang="en-US" sz="1800" dirty="0" smtClean="0">
              <a:latin typeface="+mj-lt"/>
            </a:rPr>
            <a:t>Research Surveys</a:t>
          </a:r>
          <a:endParaRPr lang="en-US" sz="1800" dirty="0">
            <a:latin typeface="+mj-lt"/>
          </a:endParaRPr>
        </a:p>
      </dgm:t>
    </dgm:pt>
    <dgm:pt modelId="{6D7F4A8C-2FE2-428C-8B7A-C31A76DC8442}" type="parTrans" cxnId="{F67D4CB4-9FE6-45E4-AAC3-7F52288CB61A}">
      <dgm:prSet/>
      <dgm:spPr/>
      <dgm:t>
        <a:bodyPr/>
        <a:lstStyle/>
        <a:p>
          <a:endParaRPr lang="en-US" sz="1800"/>
        </a:p>
      </dgm:t>
    </dgm:pt>
    <dgm:pt modelId="{173E7427-008A-46AD-8831-EA6DB0894465}" type="sibTrans" cxnId="{F67D4CB4-9FE6-45E4-AAC3-7F52288CB61A}">
      <dgm:prSet/>
      <dgm:spPr/>
      <dgm:t>
        <a:bodyPr/>
        <a:lstStyle/>
        <a:p>
          <a:endParaRPr lang="en-US" sz="1800"/>
        </a:p>
      </dgm:t>
    </dgm:pt>
    <dgm:pt modelId="{D24B4F62-974A-4DFF-992A-8C0247B3972E}" type="pres">
      <dgm:prSet presAssocID="{4788DFC2-F88F-4C9E-96EE-3527CF6DACDF}" presName="Name0" presStyleCnt="0">
        <dgm:presLayoutVars>
          <dgm:dir/>
          <dgm:resizeHandles val="exact"/>
        </dgm:presLayoutVars>
      </dgm:prSet>
      <dgm:spPr/>
      <dgm:t>
        <a:bodyPr/>
        <a:lstStyle/>
        <a:p>
          <a:endParaRPr lang="en-US"/>
        </a:p>
      </dgm:t>
    </dgm:pt>
    <dgm:pt modelId="{B7F0BF4F-0091-47F0-923C-91A67B2583A3}" type="pres">
      <dgm:prSet presAssocID="{4104C232-3188-485D-8B94-03036D4C9B68}" presName="node" presStyleLbl="node1" presStyleIdx="0" presStyleCnt="4">
        <dgm:presLayoutVars>
          <dgm:bulletEnabled val="1"/>
        </dgm:presLayoutVars>
      </dgm:prSet>
      <dgm:spPr/>
      <dgm:t>
        <a:bodyPr/>
        <a:lstStyle/>
        <a:p>
          <a:endParaRPr lang="en-US"/>
        </a:p>
      </dgm:t>
    </dgm:pt>
    <dgm:pt modelId="{7A543282-365E-4EBB-8DEA-015C60A770A7}" type="pres">
      <dgm:prSet presAssocID="{1D02EA6E-A046-45D9-B392-2AD0C4B447ED}" presName="sibTrans" presStyleCnt="0"/>
      <dgm:spPr/>
    </dgm:pt>
    <dgm:pt modelId="{69BD44BC-6836-4A4E-972D-B1F2C7276F07}" type="pres">
      <dgm:prSet presAssocID="{5DD496EE-9D19-4539-AE72-3223E82D8C0A}" presName="node" presStyleLbl="node1" presStyleIdx="1" presStyleCnt="4">
        <dgm:presLayoutVars>
          <dgm:bulletEnabled val="1"/>
        </dgm:presLayoutVars>
      </dgm:prSet>
      <dgm:spPr/>
      <dgm:t>
        <a:bodyPr/>
        <a:lstStyle/>
        <a:p>
          <a:endParaRPr lang="en-US"/>
        </a:p>
      </dgm:t>
    </dgm:pt>
    <dgm:pt modelId="{BB3BEEF1-43F9-4D43-8E68-6AB4B471E4DE}" type="pres">
      <dgm:prSet presAssocID="{173E7427-008A-46AD-8831-EA6DB0894465}" presName="sibTrans" presStyleCnt="0"/>
      <dgm:spPr/>
    </dgm:pt>
    <dgm:pt modelId="{B667FB57-EF70-4FEB-9A6D-C002ACFEABFF}" type="pres">
      <dgm:prSet presAssocID="{259EB971-11AC-4584-8663-7736879B9695}" presName="node" presStyleLbl="node1" presStyleIdx="2" presStyleCnt="4" custLinFactNeighborX="-50000" custLinFactNeighborY="-625">
        <dgm:presLayoutVars>
          <dgm:bulletEnabled val="1"/>
        </dgm:presLayoutVars>
      </dgm:prSet>
      <dgm:spPr/>
      <dgm:t>
        <a:bodyPr/>
        <a:lstStyle/>
        <a:p>
          <a:endParaRPr lang="en-US"/>
        </a:p>
      </dgm:t>
    </dgm:pt>
    <dgm:pt modelId="{CE8C2C33-63EB-4EE1-8B7A-E1C4FD93432F}" type="pres">
      <dgm:prSet presAssocID="{6CEAD04E-3809-456E-8FA6-1CB557DA4037}" presName="sibTrans" presStyleCnt="0"/>
      <dgm:spPr/>
    </dgm:pt>
    <dgm:pt modelId="{C6B5100A-7D11-4413-84F5-E01669C1CBAA}" type="pres">
      <dgm:prSet presAssocID="{AF9B7A39-D1F4-443B-BFB5-072EEB5D2D70}" presName="node" presStyleLbl="node1" presStyleIdx="3" presStyleCnt="4">
        <dgm:presLayoutVars>
          <dgm:bulletEnabled val="1"/>
        </dgm:presLayoutVars>
      </dgm:prSet>
      <dgm:spPr/>
      <dgm:t>
        <a:bodyPr/>
        <a:lstStyle/>
        <a:p>
          <a:endParaRPr lang="en-US"/>
        </a:p>
      </dgm:t>
    </dgm:pt>
  </dgm:ptLst>
  <dgm:cxnLst>
    <dgm:cxn modelId="{236331E1-B15B-47DC-9BE1-602E84230BF0}" srcId="{4788DFC2-F88F-4C9E-96EE-3527CF6DACDF}" destId="{259EB971-11AC-4584-8663-7736879B9695}" srcOrd="2" destOrd="0" parTransId="{F0EBC92D-B4FF-4C08-984B-45FA5646C5BF}" sibTransId="{6CEAD04E-3809-456E-8FA6-1CB557DA4037}"/>
    <dgm:cxn modelId="{B8AE06A9-045B-4B37-988E-E21908E66AB4}" type="presOf" srcId="{4104C232-3188-485D-8B94-03036D4C9B68}" destId="{B7F0BF4F-0091-47F0-923C-91A67B2583A3}" srcOrd="0" destOrd="0" presId="urn:microsoft.com/office/officeart/2005/8/layout/hList6"/>
    <dgm:cxn modelId="{2F670D4A-C51E-460A-B248-06C4DC05282D}" srcId="{4788DFC2-F88F-4C9E-96EE-3527CF6DACDF}" destId="{4104C232-3188-485D-8B94-03036D4C9B68}" srcOrd="0" destOrd="0" parTransId="{623EDE62-F208-4D93-843B-9E8934CFD0E2}" sibTransId="{1D02EA6E-A046-45D9-B392-2AD0C4B447ED}"/>
    <dgm:cxn modelId="{F67D4CB4-9FE6-45E4-AAC3-7F52288CB61A}" srcId="{4788DFC2-F88F-4C9E-96EE-3527CF6DACDF}" destId="{5DD496EE-9D19-4539-AE72-3223E82D8C0A}" srcOrd="1" destOrd="0" parTransId="{6D7F4A8C-2FE2-428C-8B7A-C31A76DC8442}" sibTransId="{173E7427-008A-46AD-8831-EA6DB0894465}"/>
    <dgm:cxn modelId="{4306D0AA-620F-47F1-99AC-319AF1C2FE23}" type="presOf" srcId="{4788DFC2-F88F-4C9E-96EE-3527CF6DACDF}" destId="{D24B4F62-974A-4DFF-992A-8C0247B3972E}" srcOrd="0" destOrd="0" presId="urn:microsoft.com/office/officeart/2005/8/layout/hList6"/>
    <dgm:cxn modelId="{4CE42DD5-0B89-4B2C-BBB6-71B5F6FCB0F1}" type="presOf" srcId="{259EB971-11AC-4584-8663-7736879B9695}" destId="{B667FB57-EF70-4FEB-9A6D-C002ACFEABFF}" srcOrd="0" destOrd="0" presId="urn:microsoft.com/office/officeart/2005/8/layout/hList6"/>
    <dgm:cxn modelId="{F4ADC586-A578-4F87-B311-02C49FE3CDD9}" type="presOf" srcId="{AF9B7A39-D1F4-443B-BFB5-072EEB5D2D70}" destId="{C6B5100A-7D11-4413-84F5-E01669C1CBAA}" srcOrd="0" destOrd="0" presId="urn:microsoft.com/office/officeart/2005/8/layout/hList6"/>
    <dgm:cxn modelId="{1A71EE17-EFBA-4AF2-8652-896C8C9A0FD6}" srcId="{4788DFC2-F88F-4C9E-96EE-3527CF6DACDF}" destId="{AF9B7A39-D1F4-443B-BFB5-072EEB5D2D70}" srcOrd="3" destOrd="0" parTransId="{C03DDCF0-8C35-4F91-AB00-9F0068C07370}" sibTransId="{08A55253-03C1-49FD-B70B-E7CD3844FE7F}"/>
    <dgm:cxn modelId="{323C69FF-9181-4690-BD4B-1813E446DC38}" type="presOf" srcId="{5DD496EE-9D19-4539-AE72-3223E82D8C0A}" destId="{69BD44BC-6836-4A4E-972D-B1F2C7276F07}" srcOrd="0" destOrd="0" presId="urn:microsoft.com/office/officeart/2005/8/layout/hList6"/>
    <dgm:cxn modelId="{1224411D-57EE-4884-90E1-4AD8D8A949CC}" type="presParOf" srcId="{D24B4F62-974A-4DFF-992A-8C0247B3972E}" destId="{B7F0BF4F-0091-47F0-923C-91A67B2583A3}" srcOrd="0" destOrd="0" presId="urn:microsoft.com/office/officeart/2005/8/layout/hList6"/>
    <dgm:cxn modelId="{1FE3D012-2913-44DE-A68E-8CBBEA33A294}" type="presParOf" srcId="{D24B4F62-974A-4DFF-992A-8C0247B3972E}" destId="{7A543282-365E-4EBB-8DEA-015C60A770A7}" srcOrd="1" destOrd="0" presId="urn:microsoft.com/office/officeart/2005/8/layout/hList6"/>
    <dgm:cxn modelId="{2E296FAE-D5CA-484A-B6E9-AF714D7E3EE9}" type="presParOf" srcId="{D24B4F62-974A-4DFF-992A-8C0247B3972E}" destId="{69BD44BC-6836-4A4E-972D-B1F2C7276F07}" srcOrd="2" destOrd="0" presId="urn:microsoft.com/office/officeart/2005/8/layout/hList6"/>
    <dgm:cxn modelId="{44B883E7-A989-4EF1-A811-E1D9E0C78E22}" type="presParOf" srcId="{D24B4F62-974A-4DFF-992A-8C0247B3972E}" destId="{BB3BEEF1-43F9-4D43-8E68-6AB4B471E4DE}" srcOrd="3" destOrd="0" presId="urn:microsoft.com/office/officeart/2005/8/layout/hList6"/>
    <dgm:cxn modelId="{E2751573-18DE-4693-88E2-894DFB5AABFC}" type="presParOf" srcId="{D24B4F62-974A-4DFF-992A-8C0247B3972E}" destId="{B667FB57-EF70-4FEB-9A6D-C002ACFEABFF}" srcOrd="4" destOrd="0" presId="urn:microsoft.com/office/officeart/2005/8/layout/hList6"/>
    <dgm:cxn modelId="{A7C6B634-AF17-45F1-86A4-61017DD4BF6D}" type="presParOf" srcId="{D24B4F62-974A-4DFF-992A-8C0247B3972E}" destId="{CE8C2C33-63EB-4EE1-8B7A-E1C4FD93432F}" srcOrd="5" destOrd="0" presId="urn:microsoft.com/office/officeart/2005/8/layout/hList6"/>
    <dgm:cxn modelId="{B4C6B235-AE63-4151-89F6-C3FA1E7E57CD}" type="presParOf" srcId="{D24B4F62-974A-4DFF-992A-8C0247B3972E}" destId="{C6B5100A-7D11-4413-84F5-E01669C1CBAA}" srcOrd="6"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C7201EE-F1C9-4BE5-9B42-BEB06E9552EF}" type="doc">
      <dgm:prSet loTypeId="urn:microsoft.com/office/officeart/2005/8/layout/hList6" loCatId="list" qsTypeId="urn:microsoft.com/office/officeart/2005/8/quickstyle/3d1" qsCatId="3D" csTypeId="urn:microsoft.com/office/officeart/2005/8/colors/colorful5" csCatId="colorful" phldr="1"/>
      <dgm:spPr/>
      <dgm:t>
        <a:bodyPr/>
        <a:lstStyle/>
        <a:p>
          <a:endParaRPr lang="en-US"/>
        </a:p>
      </dgm:t>
    </dgm:pt>
    <dgm:pt modelId="{B7516BD3-E46E-42EB-BDD1-C2B9E8364D56}">
      <dgm:prSet phldrT="[Text]" custT="1"/>
      <dgm:spPr/>
      <dgm:t>
        <a:bodyPr/>
        <a:lstStyle/>
        <a:p>
          <a:r>
            <a:rPr lang="en-US" sz="1800" dirty="0" smtClean="0">
              <a:latin typeface="+mj-lt"/>
            </a:rPr>
            <a:t>Reports &amp; Studies</a:t>
          </a:r>
          <a:endParaRPr lang="en-US" sz="1800" dirty="0"/>
        </a:p>
      </dgm:t>
    </dgm:pt>
    <dgm:pt modelId="{1A768048-80BD-4BFD-8F5F-E3386E37354E}" type="parTrans" cxnId="{395B9D5D-77B4-46A0-B9A8-AE0EA92F994B}">
      <dgm:prSet/>
      <dgm:spPr/>
      <dgm:t>
        <a:bodyPr/>
        <a:lstStyle/>
        <a:p>
          <a:endParaRPr lang="en-US" sz="1800"/>
        </a:p>
      </dgm:t>
    </dgm:pt>
    <dgm:pt modelId="{02192FC3-E5DF-48DC-B6C3-3511A2FFE73F}" type="sibTrans" cxnId="{395B9D5D-77B4-46A0-B9A8-AE0EA92F994B}">
      <dgm:prSet/>
      <dgm:spPr/>
      <dgm:t>
        <a:bodyPr/>
        <a:lstStyle/>
        <a:p>
          <a:endParaRPr lang="en-US" sz="1800"/>
        </a:p>
      </dgm:t>
    </dgm:pt>
    <dgm:pt modelId="{CACF4789-49EE-439E-8829-52E6F0EF2A42}">
      <dgm:prSet phldrT="[Text]" custT="1"/>
      <dgm:spPr/>
      <dgm:t>
        <a:bodyPr/>
        <a:lstStyle/>
        <a:p>
          <a:r>
            <a:rPr lang="en-US" sz="1800" dirty="0" smtClean="0">
              <a:latin typeface="+mj-lt"/>
            </a:rPr>
            <a:t>Local News &amp; Mag’s</a:t>
          </a:r>
          <a:endParaRPr lang="en-US" sz="1800" dirty="0">
            <a:latin typeface="+mj-lt"/>
          </a:endParaRPr>
        </a:p>
      </dgm:t>
    </dgm:pt>
    <dgm:pt modelId="{A9EF6AD1-1E61-4C76-9F48-E89D102C0FAB}" type="parTrans" cxnId="{DDF30B2B-EE83-4E76-BFE4-7910B99985D0}">
      <dgm:prSet/>
      <dgm:spPr/>
      <dgm:t>
        <a:bodyPr/>
        <a:lstStyle/>
        <a:p>
          <a:endParaRPr lang="en-US" sz="1800"/>
        </a:p>
      </dgm:t>
    </dgm:pt>
    <dgm:pt modelId="{776A72D6-4B25-4C34-901C-DF0313FCA3DC}" type="sibTrans" cxnId="{DDF30B2B-EE83-4E76-BFE4-7910B99985D0}">
      <dgm:prSet/>
      <dgm:spPr/>
      <dgm:t>
        <a:bodyPr/>
        <a:lstStyle/>
        <a:p>
          <a:endParaRPr lang="en-US" sz="1800"/>
        </a:p>
      </dgm:t>
    </dgm:pt>
    <dgm:pt modelId="{191EAA97-79AC-4E46-A843-9972552B41A4}">
      <dgm:prSet phldrT="[Text]" custT="1"/>
      <dgm:spPr/>
      <dgm:t>
        <a:bodyPr/>
        <a:lstStyle/>
        <a:p>
          <a:r>
            <a:rPr lang="en-US" sz="1800" dirty="0" smtClean="0">
              <a:latin typeface="+mj-lt"/>
            </a:rPr>
            <a:t>Library &amp; Gov’t Agencies</a:t>
          </a:r>
          <a:endParaRPr lang="en-US" sz="1800" dirty="0"/>
        </a:p>
      </dgm:t>
    </dgm:pt>
    <dgm:pt modelId="{8EF64376-2F54-4386-8CD7-0D47400C393E}" type="parTrans" cxnId="{F62D6F93-F6CB-41E6-BCFE-B670EA7663DD}">
      <dgm:prSet/>
      <dgm:spPr/>
      <dgm:t>
        <a:bodyPr/>
        <a:lstStyle/>
        <a:p>
          <a:endParaRPr lang="en-US" sz="1800"/>
        </a:p>
      </dgm:t>
    </dgm:pt>
    <dgm:pt modelId="{890550E5-7CA0-4003-B74E-483DDCC6D060}" type="sibTrans" cxnId="{F62D6F93-F6CB-41E6-BCFE-B670EA7663DD}">
      <dgm:prSet/>
      <dgm:spPr/>
      <dgm:t>
        <a:bodyPr/>
        <a:lstStyle/>
        <a:p>
          <a:endParaRPr lang="en-US" sz="1800"/>
        </a:p>
      </dgm:t>
    </dgm:pt>
    <dgm:pt modelId="{54EBB74B-26E9-4E5C-8752-61C009267865}">
      <dgm:prSet phldrT="[Text]" custT="1"/>
      <dgm:spPr/>
      <dgm:t>
        <a:bodyPr/>
        <a:lstStyle/>
        <a:p>
          <a:r>
            <a:rPr lang="en-US" sz="1800" dirty="0" smtClean="0">
              <a:latin typeface="+mj-lt"/>
            </a:rPr>
            <a:t>On Line Sites &amp; Trade Assoc.</a:t>
          </a:r>
          <a:endParaRPr lang="en-US" sz="1800" dirty="0"/>
        </a:p>
      </dgm:t>
    </dgm:pt>
    <dgm:pt modelId="{DAE409FA-17CA-453B-864E-97DCC51FE5B7}" type="parTrans" cxnId="{4B6348CB-6997-4380-83D2-8C1E1BCA1B93}">
      <dgm:prSet/>
      <dgm:spPr/>
      <dgm:t>
        <a:bodyPr/>
        <a:lstStyle/>
        <a:p>
          <a:endParaRPr lang="en-US" sz="1800"/>
        </a:p>
      </dgm:t>
    </dgm:pt>
    <dgm:pt modelId="{3DFD4C03-305C-429B-BB28-38DDF2D73B1F}" type="sibTrans" cxnId="{4B6348CB-6997-4380-83D2-8C1E1BCA1B93}">
      <dgm:prSet/>
      <dgm:spPr/>
      <dgm:t>
        <a:bodyPr/>
        <a:lstStyle/>
        <a:p>
          <a:endParaRPr lang="en-US" sz="1800"/>
        </a:p>
      </dgm:t>
    </dgm:pt>
    <dgm:pt modelId="{D8AB40EB-5B23-4325-B50E-7AFD4CF7B8EF}" type="pres">
      <dgm:prSet presAssocID="{AC7201EE-F1C9-4BE5-9B42-BEB06E9552EF}" presName="Name0" presStyleCnt="0">
        <dgm:presLayoutVars>
          <dgm:dir/>
          <dgm:resizeHandles val="exact"/>
        </dgm:presLayoutVars>
      </dgm:prSet>
      <dgm:spPr/>
      <dgm:t>
        <a:bodyPr/>
        <a:lstStyle/>
        <a:p>
          <a:endParaRPr lang="en-US"/>
        </a:p>
      </dgm:t>
    </dgm:pt>
    <dgm:pt modelId="{AFB5F147-C428-44F1-ADB4-6E852D4CA4E8}" type="pres">
      <dgm:prSet presAssocID="{B7516BD3-E46E-42EB-BDD1-C2B9E8364D56}" presName="node" presStyleLbl="node1" presStyleIdx="0" presStyleCnt="4" custLinFactNeighborX="-1359" custLinFactNeighborY="-625">
        <dgm:presLayoutVars>
          <dgm:bulletEnabled val="1"/>
        </dgm:presLayoutVars>
      </dgm:prSet>
      <dgm:spPr/>
      <dgm:t>
        <a:bodyPr/>
        <a:lstStyle/>
        <a:p>
          <a:endParaRPr lang="en-US"/>
        </a:p>
      </dgm:t>
    </dgm:pt>
    <dgm:pt modelId="{12E05F56-5B55-488C-A8E9-868B41B6A369}" type="pres">
      <dgm:prSet presAssocID="{02192FC3-E5DF-48DC-B6C3-3511A2FFE73F}" presName="sibTrans" presStyleCnt="0"/>
      <dgm:spPr/>
    </dgm:pt>
    <dgm:pt modelId="{D278346A-6C2A-4EDE-B3D5-B6CBBB2E50A7}" type="pres">
      <dgm:prSet presAssocID="{CACF4789-49EE-439E-8829-52E6F0EF2A42}" presName="node" presStyleLbl="node1" presStyleIdx="1" presStyleCnt="4">
        <dgm:presLayoutVars>
          <dgm:bulletEnabled val="1"/>
        </dgm:presLayoutVars>
      </dgm:prSet>
      <dgm:spPr/>
      <dgm:t>
        <a:bodyPr/>
        <a:lstStyle/>
        <a:p>
          <a:endParaRPr lang="en-US"/>
        </a:p>
      </dgm:t>
    </dgm:pt>
    <dgm:pt modelId="{87DFD1B2-6F5C-407A-A356-AF0DD8126329}" type="pres">
      <dgm:prSet presAssocID="{776A72D6-4B25-4C34-901C-DF0313FCA3DC}" presName="sibTrans" presStyleCnt="0"/>
      <dgm:spPr/>
    </dgm:pt>
    <dgm:pt modelId="{BC943AF7-8303-4F73-993D-241084E36BC0}" type="pres">
      <dgm:prSet presAssocID="{191EAA97-79AC-4E46-A843-9972552B41A4}" presName="node" presStyleLbl="node1" presStyleIdx="2" presStyleCnt="4">
        <dgm:presLayoutVars>
          <dgm:bulletEnabled val="1"/>
        </dgm:presLayoutVars>
      </dgm:prSet>
      <dgm:spPr/>
      <dgm:t>
        <a:bodyPr/>
        <a:lstStyle/>
        <a:p>
          <a:endParaRPr lang="en-US"/>
        </a:p>
      </dgm:t>
    </dgm:pt>
    <dgm:pt modelId="{AFF2D6EB-CB01-485E-B4A3-2417821074E8}" type="pres">
      <dgm:prSet presAssocID="{890550E5-7CA0-4003-B74E-483DDCC6D060}" presName="sibTrans" presStyleCnt="0"/>
      <dgm:spPr/>
    </dgm:pt>
    <dgm:pt modelId="{42E4011B-637B-4340-BE57-74A9761C9D9E}" type="pres">
      <dgm:prSet presAssocID="{54EBB74B-26E9-4E5C-8752-61C009267865}" presName="node" presStyleLbl="node1" presStyleIdx="3" presStyleCnt="4">
        <dgm:presLayoutVars>
          <dgm:bulletEnabled val="1"/>
        </dgm:presLayoutVars>
      </dgm:prSet>
      <dgm:spPr/>
      <dgm:t>
        <a:bodyPr/>
        <a:lstStyle/>
        <a:p>
          <a:endParaRPr lang="en-US"/>
        </a:p>
      </dgm:t>
    </dgm:pt>
  </dgm:ptLst>
  <dgm:cxnLst>
    <dgm:cxn modelId="{4B6348CB-6997-4380-83D2-8C1E1BCA1B93}" srcId="{AC7201EE-F1C9-4BE5-9B42-BEB06E9552EF}" destId="{54EBB74B-26E9-4E5C-8752-61C009267865}" srcOrd="3" destOrd="0" parTransId="{DAE409FA-17CA-453B-864E-97DCC51FE5B7}" sibTransId="{3DFD4C03-305C-429B-BB28-38DDF2D73B1F}"/>
    <dgm:cxn modelId="{395B9D5D-77B4-46A0-B9A8-AE0EA92F994B}" srcId="{AC7201EE-F1C9-4BE5-9B42-BEB06E9552EF}" destId="{B7516BD3-E46E-42EB-BDD1-C2B9E8364D56}" srcOrd="0" destOrd="0" parTransId="{1A768048-80BD-4BFD-8F5F-E3386E37354E}" sibTransId="{02192FC3-E5DF-48DC-B6C3-3511A2FFE73F}"/>
    <dgm:cxn modelId="{C803C15A-5B6C-4C39-AB28-EE801D90E056}" type="presOf" srcId="{191EAA97-79AC-4E46-A843-9972552B41A4}" destId="{BC943AF7-8303-4F73-993D-241084E36BC0}" srcOrd="0" destOrd="0" presId="urn:microsoft.com/office/officeart/2005/8/layout/hList6"/>
    <dgm:cxn modelId="{04D267F9-9CDD-4253-90BD-C14E0D5957A4}" type="presOf" srcId="{54EBB74B-26E9-4E5C-8752-61C009267865}" destId="{42E4011B-637B-4340-BE57-74A9761C9D9E}" srcOrd="0" destOrd="0" presId="urn:microsoft.com/office/officeart/2005/8/layout/hList6"/>
    <dgm:cxn modelId="{F62D6F93-F6CB-41E6-BCFE-B670EA7663DD}" srcId="{AC7201EE-F1C9-4BE5-9B42-BEB06E9552EF}" destId="{191EAA97-79AC-4E46-A843-9972552B41A4}" srcOrd="2" destOrd="0" parTransId="{8EF64376-2F54-4386-8CD7-0D47400C393E}" sibTransId="{890550E5-7CA0-4003-B74E-483DDCC6D060}"/>
    <dgm:cxn modelId="{E0DA8204-FD28-4EEE-91E7-CDC6FB9AFEC8}" type="presOf" srcId="{AC7201EE-F1C9-4BE5-9B42-BEB06E9552EF}" destId="{D8AB40EB-5B23-4325-B50E-7AFD4CF7B8EF}" srcOrd="0" destOrd="0" presId="urn:microsoft.com/office/officeart/2005/8/layout/hList6"/>
    <dgm:cxn modelId="{08A39DE6-30E9-45B2-8616-E15462E93BDB}" type="presOf" srcId="{CACF4789-49EE-439E-8829-52E6F0EF2A42}" destId="{D278346A-6C2A-4EDE-B3D5-B6CBBB2E50A7}" srcOrd="0" destOrd="0" presId="urn:microsoft.com/office/officeart/2005/8/layout/hList6"/>
    <dgm:cxn modelId="{DDF30B2B-EE83-4E76-BFE4-7910B99985D0}" srcId="{AC7201EE-F1C9-4BE5-9B42-BEB06E9552EF}" destId="{CACF4789-49EE-439E-8829-52E6F0EF2A42}" srcOrd="1" destOrd="0" parTransId="{A9EF6AD1-1E61-4C76-9F48-E89D102C0FAB}" sibTransId="{776A72D6-4B25-4C34-901C-DF0313FCA3DC}"/>
    <dgm:cxn modelId="{13CA132E-5E65-4BB9-AF54-5A49C028E7C4}" type="presOf" srcId="{B7516BD3-E46E-42EB-BDD1-C2B9E8364D56}" destId="{AFB5F147-C428-44F1-ADB4-6E852D4CA4E8}" srcOrd="0" destOrd="0" presId="urn:microsoft.com/office/officeart/2005/8/layout/hList6"/>
    <dgm:cxn modelId="{AF099B62-F247-4BFF-9C12-B8D4D63865BE}" type="presParOf" srcId="{D8AB40EB-5B23-4325-B50E-7AFD4CF7B8EF}" destId="{AFB5F147-C428-44F1-ADB4-6E852D4CA4E8}" srcOrd="0" destOrd="0" presId="urn:microsoft.com/office/officeart/2005/8/layout/hList6"/>
    <dgm:cxn modelId="{405939E4-F1A6-45E7-8591-270518E8603E}" type="presParOf" srcId="{D8AB40EB-5B23-4325-B50E-7AFD4CF7B8EF}" destId="{12E05F56-5B55-488C-A8E9-868B41B6A369}" srcOrd="1" destOrd="0" presId="urn:microsoft.com/office/officeart/2005/8/layout/hList6"/>
    <dgm:cxn modelId="{0BFD2AF0-748C-46C5-877B-36E650552C09}" type="presParOf" srcId="{D8AB40EB-5B23-4325-B50E-7AFD4CF7B8EF}" destId="{D278346A-6C2A-4EDE-B3D5-B6CBBB2E50A7}" srcOrd="2" destOrd="0" presId="urn:microsoft.com/office/officeart/2005/8/layout/hList6"/>
    <dgm:cxn modelId="{25CD7985-45D1-4C89-B113-85BBD7CE2937}" type="presParOf" srcId="{D8AB40EB-5B23-4325-B50E-7AFD4CF7B8EF}" destId="{87DFD1B2-6F5C-407A-A356-AF0DD8126329}" srcOrd="3" destOrd="0" presId="urn:microsoft.com/office/officeart/2005/8/layout/hList6"/>
    <dgm:cxn modelId="{97DE4EAD-D873-4BE1-9FBA-998D488ED596}" type="presParOf" srcId="{D8AB40EB-5B23-4325-B50E-7AFD4CF7B8EF}" destId="{BC943AF7-8303-4F73-993D-241084E36BC0}" srcOrd="4" destOrd="0" presId="urn:microsoft.com/office/officeart/2005/8/layout/hList6"/>
    <dgm:cxn modelId="{ACC0BB07-D0FC-432F-BA1E-7C99DDE1336A}" type="presParOf" srcId="{D8AB40EB-5B23-4325-B50E-7AFD4CF7B8EF}" destId="{AFF2D6EB-CB01-485E-B4A3-2417821074E8}" srcOrd="5" destOrd="0" presId="urn:microsoft.com/office/officeart/2005/8/layout/hList6"/>
    <dgm:cxn modelId="{844379B0-4CCC-4891-8861-03D58060AE9F}" type="presParOf" srcId="{D8AB40EB-5B23-4325-B50E-7AFD4CF7B8EF}" destId="{42E4011B-637B-4340-BE57-74A9761C9D9E}" srcOrd="6"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F3B05DD-B723-4B05-9C07-4135B2172A22}" type="doc">
      <dgm:prSet loTypeId="urn:microsoft.com/office/officeart/2005/8/layout/chevron2" loCatId="list" qsTypeId="urn:microsoft.com/office/officeart/2005/8/quickstyle/3d1" qsCatId="3D" csTypeId="urn:microsoft.com/office/officeart/2005/8/colors/colorful5" csCatId="colorful" phldr="1"/>
      <dgm:spPr/>
      <dgm:t>
        <a:bodyPr/>
        <a:lstStyle/>
        <a:p>
          <a:endParaRPr lang="en-US"/>
        </a:p>
      </dgm:t>
    </dgm:pt>
    <dgm:pt modelId="{11DA64FF-E7CC-420C-B191-0546A2B3C649}">
      <dgm:prSet phldrT="[Text]"/>
      <dgm:spPr/>
      <dgm:t>
        <a:bodyPr/>
        <a:lstStyle/>
        <a:p>
          <a:r>
            <a:rPr lang="en-US" dirty="0" smtClean="0"/>
            <a:t>? #1</a:t>
          </a:r>
          <a:endParaRPr lang="en-US" dirty="0"/>
        </a:p>
      </dgm:t>
    </dgm:pt>
    <dgm:pt modelId="{4E34FD53-545C-46FE-B617-D01CDDD5AD2D}" type="parTrans" cxnId="{12EEFBC5-34A6-4997-AA1A-115950289AC2}">
      <dgm:prSet/>
      <dgm:spPr/>
      <dgm:t>
        <a:bodyPr/>
        <a:lstStyle/>
        <a:p>
          <a:endParaRPr lang="en-US"/>
        </a:p>
      </dgm:t>
    </dgm:pt>
    <dgm:pt modelId="{1D5B2639-3307-4336-BCEE-DFC9FBB11403}" type="sibTrans" cxnId="{12EEFBC5-34A6-4997-AA1A-115950289AC2}">
      <dgm:prSet/>
      <dgm:spPr/>
      <dgm:t>
        <a:bodyPr/>
        <a:lstStyle/>
        <a:p>
          <a:endParaRPr lang="en-US"/>
        </a:p>
      </dgm:t>
    </dgm:pt>
    <dgm:pt modelId="{83682D73-E1E8-4110-9F2F-9BB471027724}">
      <dgm:prSet phldrT="[Text]" custT="1"/>
      <dgm:spPr/>
      <dgm:t>
        <a:bodyPr/>
        <a:lstStyle/>
        <a:p>
          <a:r>
            <a:rPr lang="en-US" sz="2000" dirty="0" smtClean="0">
              <a:latin typeface="+mj-lt"/>
            </a:rPr>
            <a:t>Are their real differences between business marketing  &amp; non-profit marketing or are just the activities different?</a:t>
          </a:r>
          <a:endParaRPr lang="en-US" sz="2000" dirty="0">
            <a:latin typeface="+mj-lt"/>
          </a:endParaRPr>
        </a:p>
      </dgm:t>
    </dgm:pt>
    <dgm:pt modelId="{EABA368F-D44C-4C72-ADE9-134350B93E2F}" type="parTrans" cxnId="{C17AB431-E161-4D80-8732-259B3F3D26E2}">
      <dgm:prSet/>
      <dgm:spPr/>
      <dgm:t>
        <a:bodyPr/>
        <a:lstStyle/>
        <a:p>
          <a:endParaRPr lang="en-US"/>
        </a:p>
      </dgm:t>
    </dgm:pt>
    <dgm:pt modelId="{D6D9C43F-97CC-41BC-89DC-D61DAEE0F976}" type="sibTrans" cxnId="{C17AB431-E161-4D80-8732-259B3F3D26E2}">
      <dgm:prSet/>
      <dgm:spPr/>
      <dgm:t>
        <a:bodyPr/>
        <a:lstStyle/>
        <a:p>
          <a:endParaRPr lang="en-US"/>
        </a:p>
      </dgm:t>
    </dgm:pt>
    <dgm:pt modelId="{D2A486B8-2DE3-4D8B-9C07-D4E75B5F0534}">
      <dgm:prSet phldrT="[Text]"/>
      <dgm:spPr/>
      <dgm:t>
        <a:bodyPr/>
        <a:lstStyle/>
        <a:p>
          <a:r>
            <a:rPr lang="en-US" dirty="0" smtClean="0"/>
            <a:t>? #2</a:t>
          </a:r>
          <a:endParaRPr lang="en-US" dirty="0"/>
        </a:p>
      </dgm:t>
    </dgm:pt>
    <dgm:pt modelId="{B0C8E14A-CCB0-457D-A741-92C828FA25D2}" type="parTrans" cxnId="{03063357-4946-4ED0-93D2-1AD3BE1835E6}">
      <dgm:prSet/>
      <dgm:spPr/>
      <dgm:t>
        <a:bodyPr/>
        <a:lstStyle/>
        <a:p>
          <a:endParaRPr lang="en-US"/>
        </a:p>
      </dgm:t>
    </dgm:pt>
    <dgm:pt modelId="{C6C9BEDD-6E17-4FE6-9995-3F1D0A6B24BC}" type="sibTrans" cxnId="{03063357-4946-4ED0-93D2-1AD3BE1835E6}">
      <dgm:prSet/>
      <dgm:spPr/>
      <dgm:t>
        <a:bodyPr/>
        <a:lstStyle/>
        <a:p>
          <a:endParaRPr lang="en-US"/>
        </a:p>
      </dgm:t>
    </dgm:pt>
    <dgm:pt modelId="{E5A23DD2-299F-4A0D-B371-E7B2D558A557}">
      <dgm:prSet phldrT="[Text]" custT="1"/>
      <dgm:spPr/>
      <dgm:t>
        <a:bodyPr/>
        <a:lstStyle/>
        <a:p>
          <a:r>
            <a:rPr lang="en-US" sz="2000" dirty="0" smtClean="0">
              <a:latin typeface="+mj-lt"/>
            </a:rPr>
            <a:t>Should non–profits also develop internet marketing strategies?</a:t>
          </a:r>
          <a:endParaRPr lang="en-US" sz="2000" dirty="0">
            <a:latin typeface="+mj-lt"/>
          </a:endParaRPr>
        </a:p>
      </dgm:t>
    </dgm:pt>
    <dgm:pt modelId="{71BE058C-1461-4ACD-803B-FD2882089517}" type="parTrans" cxnId="{8712204B-C86E-4603-88AF-5C24E5B98B05}">
      <dgm:prSet/>
      <dgm:spPr/>
      <dgm:t>
        <a:bodyPr/>
        <a:lstStyle/>
        <a:p>
          <a:endParaRPr lang="en-US"/>
        </a:p>
      </dgm:t>
    </dgm:pt>
    <dgm:pt modelId="{70076E13-046C-4581-85CC-F2A50ABB4D5F}" type="sibTrans" cxnId="{8712204B-C86E-4603-88AF-5C24E5B98B05}">
      <dgm:prSet/>
      <dgm:spPr/>
      <dgm:t>
        <a:bodyPr/>
        <a:lstStyle/>
        <a:p>
          <a:endParaRPr lang="en-US"/>
        </a:p>
      </dgm:t>
    </dgm:pt>
    <dgm:pt modelId="{895398EF-DD4B-4F5E-945B-28093245F403}">
      <dgm:prSet phldrT="[Text]" custT="1"/>
      <dgm:spPr/>
      <dgm:t>
        <a:bodyPr/>
        <a:lstStyle/>
        <a:p>
          <a:r>
            <a:rPr lang="en-US" sz="2400" dirty="0" smtClean="0">
              <a:latin typeface="+mj-lt"/>
            </a:rPr>
            <a:t>? #3</a:t>
          </a:r>
          <a:endParaRPr lang="en-US" sz="2700" dirty="0">
            <a:latin typeface="+mj-lt"/>
          </a:endParaRPr>
        </a:p>
      </dgm:t>
    </dgm:pt>
    <dgm:pt modelId="{FFEBFDAD-4351-4D7C-AC42-9751D9C045BF}" type="parTrans" cxnId="{28AD6E5D-C6C3-4FA6-99DE-BBFB4853FFC4}">
      <dgm:prSet/>
      <dgm:spPr/>
      <dgm:t>
        <a:bodyPr/>
        <a:lstStyle/>
        <a:p>
          <a:endParaRPr lang="en-US"/>
        </a:p>
      </dgm:t>
    </dgm:pt>
    <dgm:pt modelId="{77741885-CFFD-404C-8FF5-6578B76CA1F2}" type="sibTrans" cxnId="{28AD6E5D-C6C3-4FA6-99DE-BBFB4853FFC4}">
      <dgm:prSet/>
      <dgm:spPr/>
      <dgm:t>
        <a:bodyPr/>
        <a:lstStyle/>
        <a:p>
          <a:endParaRPr lang="en-US"/>
        </a:p>
      </dgm:t>
    </dgm:pt>
    <dgm:pt modelId="{B05351DC-C9F7-4ADF-9370-A1A781365030}">
      <dgm:prSet phldrT="[Text]"/>
      <dgm:spPr/>
      <dgm:t>
        <a:bodyPr/>
        <a:lstStyle/>
        <a:p>
          <a:r>
            <a:rPr lang="en-US" dirty="0" smtClean="0"/>
            <a:t>? #4</a:t>
          </a:r>
          <a:endParaRPr lang="en-US" dirty="0"/>
        </a:p>
      </dgm:t>
    </dgm:pt>
    <dgm:pt modelId="{D7E1D400-5794-49AD-A43E-610240D0BFA0}" type="parTrans" cxnId="{2902815D-7EAC-4836-971E-0E8DEAEF3F5E}">
      <dgm:prSet/>
      <dgm:spPr/>
      <dgm:t>
        <a:bodyPr/>
        <a:lstStyle/>
        <a:p>
          <a:endParaRPr lang="en-US"/>
        </a:p>
      </dgm:t>
    </dgm:pt>
    <dgm:pt modelId="{00760518-3CD7-4B6E-A840-D5B745F1E51D}" type="sibTrans" cxnId="{2902815D-7EAC-4836-971E-0E8DEAEF3F5E}">
      <dgm:prSet/>
      <dgm:spPr/>
      <dgm:t>
        <a:bodyPr/>
        <a:lstStyle/>
        <a:p>
          <a:endParaRPr lang="en-US"/>
        </a:p>
      </dgm:t>
    </dgm:pt>
    <dgm:pt modelId="{7D9A456F-8B33-400E-B5F6-9E9037BE1E37}">
      <dgm:prSet custT="1"/>
      <dgm:spPr/>
      <dgm:t>
        <a:bodyPr/>
        <a:lstStyle/>
        <a:p>
          <a:r>
            <a:rPr lang="en-US" sz="2000" dirty="0" smtClean="0">
              <a:latin typeface="+mj-lt"/>
            </a:rPr>
            <a:t>Why is important to for non profits to also focus marketing on supporters, donors &amp; funders?</a:t>
          </a:r>
          <a:endParaRPr lang="en-US" sz="2000" dirty="0">
            <a:latin typeface="+mj-lt"/>
          </a:endParaRPr>
        </a:p>
      </dgm:t>
    </dgm:pt>
    <dgm:pt modelId="{CD7FFFFD-10F4-42A4-8F1E-4F0956D2DD35}" type="parTrans" cxnId="{D4BEFB75-417B-4940-89CA-76A9323060BD}">
      <dgm:prSet/>
      <dgm:spPr/>
      <dgm:t>
        <a:bodyPr/>
        <a:lstStyle/>
        <a:p>
          <a:endParaRPr lang="en-US"/>
        </a:p>
      </dgm:t>
    </dgm:pt>
    <dgm:pt modelId="{DE17B5FD-D54F-416F-8610-16F47FA0F259}" type="sibTrans" cxnId="{D4BEFB75-417B-4940-89CA-76A9323060BD}">
      <dgm:prSet/>
      <dgm:spPr/>
      <dgm:t>
        <a:bodyPr/>
        <a:lstStyle/>
        <a:p>
          <a:endParaRPr lang="en-US"/>
        </a:p>
      </dgm:t>
    </dgm:pt>
    <dgm:pt modelId="{09EF4ADA-08F1-4BF7-BA2D-928921CD2E8F}">
      <dgm:prSet custT="1"/>
      <dgm:spPr/>
      <dgm:t>
        <a:bodyPr/>
        <a:lstStyle/>
        <a:p>
          <a:r>
            <a:rPr lang="en-US" sz="2000" dirty="0" smtClean="0">
              <a:latin typeface="+mj-lt"/>
            </a:rPr>
            <a:t>How can Power Point Presentations enhance my marketing strategy?</a:t>
          </a:r>
          <a:endParaRPr lang="en-US" sz="2000" dirty="0">
            <a:latin typeface="+mj-lt"/>
          </a:endParaRPr>
        </a:p>
      </dgm:t>
    </dgm:pt>
    <dgm:pt modelId="{94D2E439-59DA-414C-8EE2-8C96C9BC2EC6}" type="parTrans" cxnId="{008C5485-B59F-43D9-AEE0-1937FF38D917}">
      <dgm:prSet/>
      <dgm:spPr/>
      <dgm:t>
        <a:bodyPr/>
        <a:lstStyle/>
        <a:p>
          <a:endParaRPr lang="en-US"/>
        </a:p>
      </dgm:t>
    </dgm:pt>
    <dgm:pt modelId="{9C0A6DF4-0B09-44DC-A225-D77F809924C3}" type="sibTrans" cxnId="{008C5485-B59F-43D9-AEE0-1937FF38D917}">
      <dgm:prSet/>
      <dgm:spPr/>
      <dgm:t>
        <a:bodyPr/>
        <a:lstStyle/>
        <a:p>
          <a:endParaRPr lang="en-US"/>
        </a:p>
      </dgm:t>
    </dgm:pt>
    <dgm:pt modelId="{4B9D3A24-42A9-46E7-8F53-B6D446980080}" type="pres">
      <dgm:prSet presAssocID="{2F3B05DD-B723-4B05-9C07-4135B2172A22}" presName="linearFlow" presStyleCnt="0">
        <dgm:presLayoutVars>
          <dgm:dir/>
          <dgm:animLvl val="lvl"/>
          <dgm:resizeHandles val="exact"/>
        </dgm:presLayoutVars>
      </dgm:prSet>
      <dgm:spPr/>
      <dgm:t>
        <a:bodyPr/>
        <a:lstStyle/>
        <a:p>
          <a:endParaRPr lang="en-US"/>
        </a:p>
      </dgm:t>
    </dgm:pt>
    <dgm:pt modelId="{F4C15C9D-9C06-449E-A80F-8D03EE84DC85}" type="pres">
      <dgm:prSet presAssocID="{11DA64FF-E7CC-420C-B191-0546A2B3C649}" presName="composite" presStyleCnt="0"/>
      <dgm:spPr/>
    </dgm:pt>
    <dgm:pt modelId="{46CCBCB8-CCC9-48BA-94D2-ADB40A12CF2C}" type="pres">
      <dgm:prSet presAssocID="{11DA64FF-E7CC-420C-B191-0546A2B3C649}" presName="parentText" presStyleLbl="alignNode1" presStyleIdx="0" presStyleCnt="4" custLinFactNeighborX="0" custLinFactNeighborY="-1960">
        <dgm:presLayoutVars>
          <dgm:chMax val="1"/>
          <dgm:bulletEnabled val="1"/>
        </dgm:presLayoutVars>
      </dgm:prSet>
      <dgm:spPr/>
      <dgm:t>
        <a:bodyPr/>
        <a:lstStyle/>
        <a:p>
          <a:endParaRPr lang="en-US"/>
        </a:p>
      </dgm:t>
    </dgm:pt>
    <dgm:pt modelId="{CA3F0D36-AE4F-4929-BBC7-F5CF56BD045E}" type="pres">
      <dgm:prSet presAssocID="{11DA64FF-E7CC-420C-B191-0546A2B3C649}" presName="descendantText" presStyleLbl="alignAcc1" presStyleIdx="0" presStyleCnt="4">
        <dgm:presLayoutVars>
          <dgm:bulletEnabled val="1"/>
        </dgm:presLayoutVars>
      </dgm:prSet>
      <dgm:spPr/>
      <dgm:t>
        <a:bodyPr/>
        <a:lstStyle/>
        <a:p>
          <a:endParaRPr lang="en-US"/>
        </a:p>
      </dgm:t>
    </dgm:pt>
    <dgm:pt modelId="{DE4DDA99-B78C-44D1-A9E8-8B280DF35B48}" type="pres">
      <dgm:prSet presAssocID="{1D5B2639-3307-4336-BCEE-DFC9FBB11403}" presName="sp" presStyleCnt="0"/>
      <dgm:spPr/>
    </dgm:pt>
    <dgm:pt modelId="{C7F57766-6CAC-41DA-8E77-9B35174BA2B7}" type="pres">
      <dgm:prSet presAssocID="{D2A486B8-2DE3-4D8B-9C07-D4E75B5F0534}" presName="composite" presStyleCnt="0"/>
      <dgm:spPr/>
    </dgm:pt>
    <dgm:pt modelId="{D2A06FD0-0D7E-4589-BE0F-F2BB3065F1FB}" type="pres">
      <dgm:prSet presAssocID="{D2A486B8-2DE3-4D8B-9C07-D4E75B5F0534}" presName="parentText" presStyleLbl="alignNode1" presStyleIdx="1" presStyleCnt="4">
        <dgm:presLayoutVars>
          <dgm:chMax val="1"/>
          <dgm:bulletEnabled val="1"/>
        </dgm:presLayoutVars>
      </dgm:prSet>
      <dgm:spPr/>
      <dgm:t>
        <a:bodyPr/>
        <a:lstStyle/>
        <a:p>
          <a:endParaRPr lang="en-US"/>
        </a:p>
      </dgm:t>
    </dgm:pt>
    <dgm:pt modelId="{8C0A8DD8-BDCB-47ED-94F9-EAF6D6280E3A}" type="pres">
      <dgm:prSet presAssocID="{D2A486B8-2DE3-4D8B-9C07-D4E75B5F0534}" presName="descendantText" presStyleLbl="alignAcc1" presStyleIdx="1" presStyleCnt="4">
        <dgm:presLayoutVars>
          <dgm:bulletEnabled val="1"/>
        </dgm:presLayoutVars>
      </dgm:prSet>
      <dgm:spPr/>
      <dgm:t>
        <a:bodyPr/>
        <a:lstStyle/>
        <a:p>
          <a:endParaRPr lang="en-US"/>
        </a:p>
      </dgm:t>
    </dgm:pt>
    <dgm:pt modelId="{D3D400DE-7631-4307-A3A3-D5216635D8D9}" type="pres">
      <dgm:prSet presAssocID="{C6C9BEDD-6E17-4FE6-9995-3F1D0A6B24BC}" presName="sp" presStyleCnt="0"/>
      <dgm:spPr/>
    </dgm:pt>
    <dgm:pt modelId="{9EFE8126-46CD-4D36-8191-4AE311E20E97}" type="pres">
      <dgm:prSet presAssocID="{895398EF-DD4B-4F5E-945B-28093245F403}" presName="composite" presStyleCnt="0"/>
      <dgm:spPr/>
    </dgm:pt>
    <dgm:pt modelId="{94969C8D-1393-446E-9C64-28970AE3B2AB}" type="pres">
      <dgm:prSet presAssocID="{895398EF-DD4B-4F5E-945B-28093245F403}" presName="parentText" presStyleLbl="alignNode1" presStyleIdx="2" presStyleCnt="4" custLinFactNeighborX="0" custLinFactNeighborY="-6930">
        <dgm:presLayoutVars>
          <dgm:chMax val="1"/>
          <dgm:bulletEnabled val="1"/>
        </dgm:presLayoutVars>
      </dgm:prSet>
      <dgm:spPr/>
      <dgm:t>
        <a:bodyPr/>
        <a:lstStyle/>
        <a:p>
          <a:endParaRPr lang="en-US"/>
        </a:p>
      </dgm:t>
    </dgm:pt>
    <dgm:pt modelId="{83606E9F-64AC-47EE-9338-C22A3647EF00}" type="pres">
      <dgm:prSet presAssocID="{895398EF-DD4B-4F5E-945B-28093245F403}" presName="descendantText" presStyleLbl="alignAcc1" presStyleIdx="2" presStyleCnt="4" custLinFactNeighborX="-351" custLinFactNeighborY="-6710">
        <dgm:presLayoutVars>
          <dgm:bulletEnabled val="1"/>
        </dgm:presLayoutVars>
      </dgm:prSet>
      <dgm:spPr/>
      <dgm:t>
        <a:bodyPr/>
        <a:lstStyle/>
        <a:p>
          <a:endParaRPr lang="en-US"/>
        </a:p>
      </dgm:t>
    </dgm:pt>
    <dgm:pt modelId="{274B48A6-2E8D-49DD-9F0E-5C5C5FA88A3B}" type="pres">
      <dgm:prSet presAssocID="{77741885-CFFD-404C-8FF5-6578B76CA1F2}" presName="sp" presStyleCnt="0"/>
      <dgm:spPr/>
    </dgm:pt>
    <dgm:pt modelId="{C3347246-7772-47A5-B828-EF314E999CF7}" type="pres">
      <dgm:prSet presAssocID="{B05351DC-C9F7-4ADF-9370-A1A781365030}" presName="composite" presStyleCnt="0"/>
      <dgm:spPr/>
    </dgm:pt>
    <dgm:pt modelId="{9C9773CC-17FB-425A-ABA7-5AB8663F881F}" type="pres">
      <dgm:prSet presAssocID="{B05351DC-C9F7-4ADF-9370-A1A781365030}" presName="parentText" presStyleLbl="alignNode1" presStyleIdx="3" presStyleCnt="4">
        <dgm:presLayoutVars>
          <dgm:chMax val="1"/>
          <dgm:bulletEnabled val="1"/>
        </dgm:presLayoutVars>
      </dgm:prSet>
      <dgm:spPr/>
      <dgm:t>
        <a:bodyPr/>
        <a:lstStyle/>
        <a:p>
          <a:endParaRPr lang="en-US"/>
        </a:p>
      </dgm:t>
    </dgm:pt>
    <dgm:pt modelId="{C0F22368-B3A4-47FA-AACE-FF5FCE5D0AC4}" type="pres">
      <dgm:prSet presAssocID="{B05351DC-C9F7-4ADF-9370-A1A781365030}" presName="descendantText" presStyleLbl="alignAcc1" presStyleIdx="3" presStyleCnt="4" custLinFactNeighborX="952" custLinFactNeighborY="1224">
        <dgm:presLayoutVars>
          <dgm:bulletEnabled val="1"/>
        </dgm:presLayoutVars>
      </dgm:prSet>
      <dgm:spPr/>
      <dgm:t>
        <a:bodyPr/>
        <a:lstStyle/>
        <a:p>
          <a:endParaRPr lang="en-US"/>
        </a:p>
      </dgm:t>
    </dgm:pt>
  </dgm:ptLst>
  <dgm:cxnLst>
    <dgm:cxn modelId="{6301B61C-F726-48D6-B20F-FC3369F4FF84}" type="presOf" srcId="{895398EF-DD4B-4F5E-945B-28093245F403}" destId="{94969C8D-1393-446E-9C64-28970AE3B2AB}" srcOrd="0" destOrd="0" presId="urn:microsoft.com/office/officeart/2005/8/layout/chevron2"/>
    <dgm:cxn modelId="{69EFD491-723E-4C41-BBE5-35EC6951BB6A}" type="presOf" srcId="{83682D73-E1E8-4110-9F2F-9BB471027724}" destId="{CA3F0D36-AE4F-4929-BBC7-F5CF56BD045E}" srcOrd="0" destOrd="0" presId="urn:microsoft.com/office/officeart/2005/8/layout/chevron2"/>
    <dgm:cxn modelId="{DC414BE2-B92B-4FA6-9688-F5319EB7EC87}" type="presOf" srcId="{B05351DC-C9F7-4ADF-9370-A1A781365030}" destId="{9C9773CC-17FB-425A-ABA7-5AB8663F881F}" srcOrd="0" destOrd="0" presId="urn:microsoft.com/office/officeart/2005/8/layout/chevron2"/>
    <dgm:cxn modelId="{008C5485-B59F-43D9-AEE0-1937FF38D917}" srcId="{B05351DC-C9F7-4ADF-9370-A1A781365030}" destId="{09EF4ADA-08F1-4BF7-BA2D-928921CD2E8F}" srcOrd="0" destOrd="0" parTransId="{94D2E439-59DA-414C-8EE2-8C96C9BC2EC6}" sibTransId="{9C0A6DF4-0B09-44DC-A225-D77F809924C3}"/>
    <dgm:cxn modelId="{D4BEFB75-417B-4940-89CA-76A9323060BD}" srcId="{895398EF-DD4B-4F5E-945B-28093245F403}" destId="{7D9A456F-8B33-400E-B5F6-9E9037BE1E37}" srcOrd="0" destOrd="0" parTransId="{CD7FFFFD-10F4-42A4-8F1E-4F0956D2DD35}" sibTransId="{DE17B5FD-D54F-416F-8610-16F47FA0F259}"/>
    <dgm:cxn modelId="{8712204B-C86E-4603-88AF-5C24E5B98B05}" srcId="{D2A486B8-2DE3-4D8B-9C07-D4E75B5F0534}" destId="{E5A23DD2-299F-4A0D-B371-E7B2D558A557}" srcOrd="0" destOrd="0" parTransId="{71BE058C-1461-4ACD-803B-FD2882089517}" sibTransId="{70076E13-046C-4581-85CC-F2A50ABB4D5F}"/>
    <dgm:cxn modelId="{EF9AAECE-81B2-4627-8AA1-1736B030D9D3}" type="presOf" srcId="{09EF4ADA-08F1-4BF7-BA2D-928921CD2E8F}" destId="{C0F22368-B3A4-47FA-AACE-FF5FCE5D0AC4}" srcOrd="0" destOrd="0" presId="urn:microsoft.com/office/officeart/2005/8/layout/chevron2"/>
    <dgm:cxn modelId="{03063357-4946-4ED0-93D2-1AD3BE1835E6}" srcId="{2F3B05DD-B723-4B05-9C07-4135B2172A22}" destId="{D2A486B8-2DE3-4D8B-9C07-D4E75B5F0534}" srcOrd="1" destOrd="0" parTransId="{B0C8E14A-CCB0-457D-A741-92C828FA25D2}" sibTransId="{C6C9BEDD-6E17-4FE6-9995-3F1D0A6B24BC}"/>
    <dgm:cxn modelId="{ED88EE5A-9635-4D99-9E08-97589B015AC4}" type="presOf" srcId="{11DA64FF-E7CC-420C-B191-0546A2B3C649}" destId="{46CCBCB8-CCC9-48BA-94D2-ADB40A12CF2C}" srcOrd="0" destOrd="0" presId="urn:microsoft.com/office/officeart/2005/8/layout/chevron2"/>
    <dgm:cxn modelId="{12EEFBC5-34A6-4997-AA1A-115950289AC2}" srcId="{2F3B05DD-B723-4B05-9C07-4135B2172A22}" destId="{11DA64FF-E7CC-420C-B191-0546A2B3C649}" srcOrd="0" destOrd="0" parTransId="{4E34FD53-545C-46FE-B617-D01CDDD5AD2D}" sibTransId="{1D5B2639-3307-4336-BCEE-DFC9FBB11403}"/>
    <dgm:cxn modelId="{7594C389-6E76-491A-AC7B-C9EBF5F69807}" type="presOf" srcId="{E5A23DD2-299F-4A0D-B371-E7B2D558A557}" destId="{8C0A8DD8-BDCB-47ED-94F9-EAF6D6280E3A}" srcOrd="0" destOrd="0" presId="urn:microsoft.com/office/officeart/2005/8/layout/chevron2"/>
    <dgm:cxn modelId="{2902815D-7EAC-4836-971E-0E8DEAEF3F5E}" srcId="{2F3B05DD-B723-4B05-9C07-4135B2172A22}" destId="{B05351DC-C9F7-4ADF-9370-A1A781365030}" srcOrd="3" destOrd="0" parTransId="{D7E1D400-5794-49AD-A43E-610240D0BFA0}" sibTransId="{00760518-3CD7-4B6E-A840-D5B745F1E51D}"/>
    <dgm:cxn modelId="{28AD6E5D-C6C3-4FA6-99DE-BBFB4853FFC4}" srcId="{2F3B05DD-B723-4B05-9C07-4135B2172A22}" destId="{895398EF-DD4B-4F5E-945B-28093245F403}" srcOrd="2" destOrd="0" parTransId="{FFEBFDAD-4351-4D7C-AC42-9751D9C045BF}" sibTransId="{77741885-CFFD-404C-8FF5-6578B76CA1F2}"/>
    <dgm:cxn modelId="{66ED6961-96AB-4230-97A4-B2764143F338}" type="presOf" srcId="{D2A486B8-2DE3-4D8B-9C07-D4E75B5F0534}" destId="{D2A06FD0-0D7E-4589-BE0F-F2BB3065F1FB}" srcOrd="0" destOrd="0" presId="urn:microsoft.com/office/officeart/2005/8/layout/chevron2"/>
    <dgm:cxn modelId="{D4D9ED7D-8BA8-44A5-B4BA-C122C1018693}" type="presOf" srcId="{2F3B05DD-B723-4B05-9C07-4135B2172A22}" destId="{4B9D3A24-42A9-46E7-8F53-B6D446980080}" srcOrd="0" destOrd="0" presId="urn:microsoft.com/office/officeart/2005/8/layout/chevron2"/>
    <dgm:cxn modelId="{0D051566-B3F6-4F87-AFBB-D698F1607571}" type="presOf" srcId="{7D9A456F-8B33-400E-B5F6-9E9037BE1E37}" destId="{83606E9F-64AC-47EE-9338-C22A3647EF00}" srcOrd="0" destOrd="0" presId="urn:microsoft.com/office/officeart/2005/8/layout/chevron2"/>
    <dgm:cxn modelId="{C17AB431-E161-4D80-8732-259B3F3D26E2}" srcId="{11DA64FF-E7CC-420C-B191-0546A2B3C649}" destId="{83682D73-E1E8-4110-9F2F-9BB471027724}" srcOrd="0" destOrd="0" parTransId="{EABA368F-D44C-4C72-ADE9-134350B93E2F}" sibTransId="{D6D9C43F-97CC-41BC-89DC-D61DAEE0F976}"/>
    <dgm:cxn modelId="{7A09DE05-3A6D-4FFA-9895-9F4A4E741D47}" type="presParOf" srcId="{4B9D3A24-42A9-46E7-8F53-B6D446980080}" destId="{F4C15C9D-9C06-449E-A80F-8D03EE84DC85}" srcOrd="0" destOrd="0" presId="urn:microsoft.com/office/officeart/2005/8/layout/chevron2"/>
    <dgm:cxn modelId="{0C490B58-DF71-442D-911A-34617B75F248}" type="presParOf" srcId="{F4C15C9D-9C06-449E-A80F-8D03EE84DC85}" destId="{46CCBCB8-CCC9-48BA-94D2-ADB40A12CF2C}" srcOrd="0" destOrd="0" presId="urn:microsoft.com/office/officeart/2005/8/layout/chevron2"/>
    <dgm:cxn modelId="{E093312F-11D0-413D-878C-00438D2B027B}" type="presParOf" srcId="{F4C15C9D-9C06-449E-A80F-8D03EE84DC85}" destId="{CA3F0D36-AE4F-4929-BBC7-F5CF56BD045E}" srcOrd="1" destOrd="0" presId="urn:microsoft.com/office/officeart/2005/8/layout/chevron2"/>
    <dgm:cxn modelId="{6D22D0FF-0DEF-4C50-97EA-3BC4764809DA}" type="presParOf" srcId="{4B9D3A24-42A9-46E7-8F53-B6D446980080}" destId="{DE4DDA99-B78C-44D1-A9E8-8B280DF35B48}" srcOrd="1" destOrd="0" presId="urn:microsoft.com/office/officeart/2005/8/layout/chevron2"/>
    <dgm:cxn modelId="{932EAC1E-A3AD-4128-9429-E9E35D2A1650}" type="presParOf" srcId="{4B9D3A24-42A9-46E7-8F53-B6D446980080}" destId="{C7F57766-6CAC-41DA-8E77-9B35174BA2B7}" srcOrd="2" destOrd="0" presId="urn:microsoft.com/office/officeart/2005/8/layout/chevron2"/>
    <dgm:cxn modelId="{87FAB5DB-2EF6-418A-9A08-F8747578793A}" type="presParOf" srcId="{C7F57766-6CAC-41DA-8E77-9B35174BA2B7}" destId="{D2A06FD0-0D7E-4589-BE0F-F2BB3065F1FB}" srcOrd="0" destOrd="0" presId="urn:microsoft.com/office/officeart/2005/8/layout/chevron2"/>
    <dgm:cxn modelId="{DB95C343-B754-4564-9F2D-EE9EDDDC9C11}" type="presParOf" srcId="{C7F57766-6CAC-41DA-8E77-9B35174BA2B7}" destId="{8C0A8DD8-BDCB-47ED-94F9-EAF6D6280E3A}" srcOrd="1" destOrd="0" presId="urn:microsoft.com/office/officeart/2005/8/layout/chevron2"/>
    <dgm:cxn modelId="{E9D0868F-1720-4EA5-9FA9-4881DACE3476}" type="presParOf" srcId="{4B9D3A24-42A9-46E7-8F53-B6D446980080}" destId="{D3D400DE-7631-4307-A3A3-D5216635D8D9}" srcOrd="3" destOrd="0" presId="urn:microsoft.com/office/officeart/2005/8/layout/chevron2"/>
    <dgm:cxn modelId="{C77908CD-1C35-4671-A44A-48C1B712075F}" type="presParOf" srcId="{4B9D3A24-42A9-46E7-8F53-B6D446980080}" destId="{9EFE8126-46CD-4D36-8191-4AE311E20E97}" srcOrd="4" destOrd="0" presId="urn:microsoft.com/office/officeart/2005/8/layout/chevron2"/>
    <dgm:cxn modelId="{04440381-449E-498F-822B-FE2EEFD4EA70}" type="presParOf" srcId="{9EFE8126-46CD-4D36-8191-4AE311E20E97}" destId="{94969C8D-1393-446E-9C64-28970AE3B2AB}" srcOrd="0" destOrd="0" presId="urn:microsoft.com/office/officeart/2005/8/layout/chevron2"/>
    <dgm:cxn modelId="{037E2C76-EFE5-4C17-9EBF-2465490FF8AD}" type="presParOf" srcId="{9EFE8126-46CD-4D36-8191-4AE311E20E97}" destId="{83606E9F-64AC-47EE-9338-C22A3647EF00}" srcOrd="1" destOrd="0" presId="urn:microsoft.com/office/officeart/2005/8/layout/chevron2"/>
    <dgm:cxn modelId="{FA38B897-F53A-44A0-B49C-CCA1CEDE2C34}" type="presParOf" srcId="{4B9D3A24-42A9-46E7-8F53-B6D446980080}" destId="{274B48A6-2E8D-49DD-9F0E-5C5C5FA88A3B}" srcOrd="5" destOrd="0" presId="urn:microsoft.com/office/officeart/2005/8/layout/chevron2"/>
    <dgm:cxn modelId="{6D9E0EDE-5AD3-47DB-90B6-A77E72C41489}" type="presParOf" srcId="{4B9D3A24-42A9-46E7-8F53-B6D446980080}" destId="{C3347246-7772-47A5-B828-EF314E999CF7}" srcOrd="6" destOrd="0" presId="urn:microsoft.com/office/officeart/2005/8/layout/chevron2"/>
    <dgm:cxn modelId="{5070309A-03F2-442F-8A94-75E711EBD1A3}" type="presParOf" srcId="{C3347246-7772-47A5-B828-EF314E999CF7}" destId="{9C9773CC-17FB-425A-ABA7-5AB8663F881F}" srcOrd="0" destOrd="0" presId="urn:microsoft.com/office/officeart/2005/8/layout/chevron2"/>
    <dgm:cxn modelId="{F4C69E87-3BA8-4610-B821-BB08BA4B9E9C}" type="presParOf" srcId="{C3347246-7772-47A5-B828-EF314E999CF7}" destId="{C0F22368-B3A4-47FA-AACE-FF5FCE5D0AC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F3B05DD-B723-4B05-9C07-4135B2172A22}" type="doc">
      <dgm:prSet loTypeId="urn:microsoft.com/office/officeart/2005/8/layout/chevron2" loCatId="list" qsTypeId="urn:microsoft.com/office/officeart/2005/8/quickstyle/3d1" qsCatId="3D" csTypeId="urn:microsoft.com/office/officeart/2005/8/colors/colorful2" csCatId="colorful" phldr="1"/>
      <dgm:spPr/>
      <dgm:t>
        <a:bodyPr/>
        <a:lstStyle/>
        <a:p>
          <a:endParaRPr lang="en-US"/>
        </a:p>
      </dgm:t>
    </dgm:pt>
    <dgm:pt modelId="{11DA64FF-E7CC-420C-B191-0546A2B3C649}">
      <dgm:prSet phldrT="[Text]" custT="1"/>
      <dgm:spPr/>
      <dgm:t>
        <a:bodyPr/>
        <a:lstStyle/>
        <a:p>
          <a:r>
            <a:rPr lang="en-US" sz="1600" dirty="0" smtClean="0">
              <a:latin typeface="+mj-lt"/>
            </a:rPr>
            <a:t>A #1</a:t>
          </a:r>
          <a:endParaRPr lang="en-US" sz="1600" dirty="0">
            <a:latin typeface="+mj-lt"/>
          </a:endParaRPr>
        </a:p>
      </dgm:t>
    </dgm:pt>
    <dgm:pt modelId="{4E34FD53-545C-46FE-B617-D01CDDD5AD2D}" type="parTrans" cxnId="{12EEFBC5-34A6-4997-AA1A-115950289AC2}">
      <dgm:prSet/>
      <dgm:spPr/>
      <dgm:t>
        <a:bodyPr/>
        <a:lstStyle/>
        <a:p>
          <a:endParaRPr lang="en-US" sz="1600">
            <a:latin typeface="+mj-lt"/>
          </a:endParaRPr>
        </a:p>
      </dgm:t>
    </dgm:pt>
    <dgm:pt modelId="{1D5B2639-3307-4336-BCEE-DFC9FBB11403}" type="sibTrans" cxnId="{12EEFBC5-34A6-4997-AA1A-115950289AC2}">
      <dgm:prSet/>
      <dgm:spPr/>
      <dgm:t>
        <a:bodyPr/>
        <a:lstStyle/>
        <a:p>
          <a:endParaRPr lang="en-US" sz="1600">
            <a:latin typeface="+mj-lt"/>
          </a:endParaRPr>
        </a:p>
      </dgm:t>
    </dgm:pt>
    <dgm:pt modelId="{83682D73-E1E8-4110-9F2F-9BB471027724}">
      <dgm:prSet phldrT="[Text]" custT="1"/>
      <dgm:spPr/>
      <dgm:t>
        <a:bodyPr/>
        <a:lstStyle/>
        <a:p>
          <a:r>
            <a:rPr lang="en-US" sz="1600" dirty="0" smtClean="0">
              <a:latin typeface="+mj-lt"/>
            </a:rPr>
            <a:t>Some argue that conceptually they are the same and the only differences are in the activities. Others say they are different, due to the goals. The key is effective marketing activities. </a:t>
          </a:r>
          <a:endParaRPr lang="en-US" sz="1600" dirty="0">
            <a:latin typeface="+mj-lt"/>
          </a:endParaRPr>
        </a:p>
      </dgm:t>
    </dgm:pt>
    <dgm:pt modelId="{EABA368F-D44C-4C72-ADE9-134350B93E2F}" type="parTrans" cxnId="{C17AB431-E161-4D80-8732-259B3F3D26E2}">
      <dgm:prSet/>
      <dgm:spPr/>
      <dgm:t>
        <a:bodyPr/>
        <a:lstStyle/>
        <a:p>
          <a:endParaRPr lang="en-US" sz="1600">
            <a:latin typeface="+mj-lt"/>
          </a:endParaRPr>
        </a:p>
      </dgm:t>
    </dgm:pt>
    <dgm:pt modelId="{D6D9C43F-97CC-41BC-89DC-D61DAEE0F976}" type="sibTrans" cxnId="{C17AB431-E161-4D80-8732-259B3F3D26E2}">
      <dgm:prSet/>
      <dgm:spPr/>
      <dgm:t>
        <a:bodyPr/>
        <a:lstStyle/>
        <a:p>
          <a:endParaRPr lang="en-US" sz="1600">
            <a:latin typeface="+mj-lt"/>
          </a:endParaRPr>
        </a:p>
      </dgm:t>
    </dgm:pt>
    <dgm:pt modelId="{D2A486B8-2DE3-4D8B-9C07-D4E75B5F0534}">
      <dgm:prSet phldrT="[Text]" custT="1"/>
      <dgm:spPr/>
      <dgm:t>
        <a:bodyPr/>
        <a:lstStyle/>
        <a:p>
          <a:r>
            <a:rPr lang="en-US" sz="1600" dirty="0" smtClean="0">
              <a:latin typeface="+mj-lt"/>
            </a:rPr>
            <a:t>A #2</a:t>
          </a:r>
          <a:endParaRPr lang="en-US" sz="1600" dirty="0">
            <a:latin typeface="+mj-lt"/>
          </a:endParaRPr>
        </a:p>
      </dgm:t>
    </dgm:pt>
    <dgm:pt modelId="{B0C8E14A-CCB0-457D-A741-92C828FA25D2}" type="parTrans" cxnId="{03063357-4946-4ED0-93D2-1AD3BE1835E6}">
      <dgm:prSet/>
      <dgm:spPr/>
      <dgm:t>
        <a:bodyPr/>
        <a:lstStyle/>
        <a:p>
          <a:endParaRPr lang="en-US" sz="1600">
            <a:latin typeface="+mj-lt"/>
          </a:endParaRPr>
        </a:p>
      </dgm:t>
    </dgm:pt>
    <dgm:pt modelId="{C6C9BEDD-6E17-4FE6-9995-3F1D0A6B24BC}" type="sibTrans" cxnId="{03063357-4946-4ED0-93D2-1AD3BE1835E6}">
      <dgm:prSet/>
      <dgm:spPr/>
      <dgm:t>
        <a:bodyPr/>
        <a:lstStyle/>
        <a:p>
          <a:endParaRPr lang="en-US" sz="1600">
            <a:latin typeface="+mj-lt"/>
          </a:endParaRPr>
        </a:p>
      </dgm:t>
    </dgm:pt>
    <dgm:pt modelId="{E5A23DD2-299F-4A0D-B371-E7B2D558A557}">
      <dgm:prSet phldrT="[Text]" custT="1"/>
      <dgm:spPr/>
      <dgm:t>
        <a:bodyPr/>
        <a:lstStyle/>
        <a:p>
          <a:r>
            <a:rPr lang="en-US" sz="1600" dirty="0" smtClean="0">
              <a:latin typeface="+mj-lt"/>
            </a:rPr>
            <a:t>Absolutely, minimally, you should have a well conceived &amp; constructed website. With the future goal of social website integration.</a:t>
          </a:r>
          <a:endParaRPr lang="en-US" sz="1600" dirty="0">
            <a:latin typeface="+mj-lt"/>
          </a:endParaRPr>
        </a:p>
      </dgm:t>
    </dgm:pt>
    <dgm:pt modelId="{71BE058C-1461-4ACD-803B-FD2882089517}" type="parTrans" cxnId="{8712204B-C86E-4603-88AF-5C24E5B98B05}">
      <dgm:prSet/>
      <dgm:spPr/>
      <dgm:t>
        <a:bodyPr/>
        <a:lstStyle/>
        <a:p>
          <a:endParaRPr lang="en-US" sz="1600">
            <a:latin typeface="+mj-lt"/>
          </a:endParaRPr>
        </a:p>
      </dgm:t>
    </dgm:pt>
    <dgm:pt modelId="{70076E13-046C-4581-85CC-F2A50ABB4D5F}" type="sibTrans" cxnId="{8712204B-C86E-4603-88AF-5C24E5B98B05}">
      <dgm:prSet/>
      <dgm:spPr/>
      <dgm:t>
        <a:bodyPr/>
        <a:lstStyle/>
        <a:p>
          <a:endParaRPr lang="en-US" sz="1600">
            <a:latin typeface="+mj-lt"/>
          </a:endParaRPr>
        </a:p>
      </dgm:t>
    </dgm:pt>
    <dgm:pt modelId="{895398EF-DD4B-4F5E-945B-28093245F403}">
      <dgm:prSet phldrT="[Text]" custT="1"/>
      <dgm:spPr/>
      <dgm:t>
        <a:bodyPr/>
        <a:lstStyle/>
        <a:p>
          <a:r>
            <a:rPr lang="en-US" sz="1600" dirty="0" smtClean="0">
              <a:latin typeface="+mj-lt"/>
            </a:rPr>
            <a:t>A #3</a:t>
          </a:r>
          <a:endParaRPr lang="en-US" sz="1600" dirty="0">
            <a:latin typeface="+mj-lt"/>
          </a:endParaRPr>
        </a:p>
      </dgm:t>
    </dgm:pt>
    <dgm:pt modelId="{FFEBFDAD-4351-4D7C-AC42-9751D9C045BF}" type="parTrans" cxnId="{28AD6E5D-C6C3-4FA6-99DE-BBFB4853FFC4}">
      <dgm:prSet/>
      <dgm:spPr/>
      <dgm:t>
        <a:bodyPr/>
        <a:lstStyle/>
        <a:p>
          <a:endParaRPr lang="en-US" sz="1600">
            <a:latin typeface="+mj-lt"/>
          </a:endParaRPr>
        </a:p>
      </dgm:t>
    </dgm:pt>
    <dgm:pt modelId="{77741885-CFFD-404C-8FF5-6578B76CA1F2}" type="sibTrans" cxnId="{28AD6E5D-C6C3-4FA6-99DE-BBFB4853FFC4}">
      <dgm:prSet/>
      <dgm:spPr/>
      <dgm:t>
        <a:bodyPr/>
        <a:lstStyle/>
        <a:p>
          <a:endParaRPr lang="en-US" sz="1600">
            <a:latin typeface="+mj-lt"/>
          </a:endParaRPr>
        </a:p>
      </dgm:t>
    </dgm:pt>
    <dgm:pt modelId="{B05351DC-C9F7-4ADF-9370-A1A781365030}">
      <dgm:prSet phldrT="[Text]" custT="1"/>
      <dgm:spPr/>
      <dgm:t>
        <a:bodyPr/>
        <a:lstStyle/>
        <a:p>
          <a:r>
            <a:rPr lang="en-US" sz="1600" dirty="0" smtClean="0">
              <a:latin typeface="+mj-lt"/>
            </a:rPr>
            <a:t>A #4</a:t>
          </a:r>
          <a:endParaRPr lang="en-US" sz="1600" dirty="0">
            <a:latin typeface="+mj-lt"/>
          </a:endParaRPr>
        </a:p>
      </dgm:t>
    </dgm:pt>
    <dgm:pt modelId="{D7E1D400-5794-49AD-A43E-610240D0BFA0}" type="parTrans" cxnId="{2902815D-7EAC-4836-971E-0E8DEAEF3F5E}">
      <dgm:prSet/>
      <dgm:spPr/>
      <dgm:t>
        <a:bodyPr/>
        <a:lstStyle/>
        <a:p>
          <a:endParaRPr lang="en-US" sz="1600">
            <a:latin typeface="+mj-lt"/>
          </a:endParaRPr>
        </a:p>
      </dgm:t>
    </dgm:pt>
    <dgm:pt modelId="{00760518-3CD7-4B6E-A840-D5B745F1E51D}" type="sibTrans" cxnId="{2902815D-7EAC-4836-971E-0E8DEAEF3F5E}">
      <dgm:prSet/>
      <dgm:spPr/>
      <dgm:t>
        <a:bodyPr/>
        <a:lstStyle/>
        <a:p>
          <a:endParaRPr lang="en-US" sz="1600">
            <a:latin typeface="+mj-lt"/>
          </a:endParaRPr>
        </a:p>
      </dgm:t>
    </dgm:pt>
    <dgm:pt modelId="{7D9A456F-8B33-400E-B5F6-9E9037BE1E37}">
      <dgm:prSet custT="1"/>
      <dgm:spPr/>
      <dgm:t>
        <a:bodyPr/>
        <a:lstStyle/>
        <a:p>
          <a:r>
            <a:rPr lang="en-US" sz="1600" dirty="0" smtClean="0">
              <a:latin typeface="+mj-lt"/>
            </a:rPr>
            <a:t>Supporters may facilitate access to future funding, or become volunteers or donors. Funders may increase current funding &amp; /or be favorable for future funding opportunities. </a:t>
          </a:r>
          <a:endParaRPr lang="en-US" sz="1600" dirty="0">
            <a:latin typeface="+mj-lt"/>
          </a:endParaRPr>
        </a:p>
      </dgm:t>
    </dgm:pt>
    <dgm:pt modelId="{CD7FFFFD-10F4-42A4-8F1E-4F0956D2DD35}" type="parTrans" cxnId="{D4BEFB75-417B-4940-89CA-76A9323060BD}">
      <dgm:prSet/>
      <dgm:spPr/>
      <dgm:t>
        <a:bodyPr/>
        <a:lstStyle/>
        <a:p>
          <a:endParaRPr lang="en-US" sz="1600">
            <a:latin typeface="+mj-lt"/>
          </a:endParaRPr>
        </a:p>
      </dgm:t>
    </dgm:pt>
    <dgm:pt modelId="{DE17B5FD-D54F-416F-8610-16F47FA0F259}" type="sibTrans" cxnId="{D4BEFB75-417B-4940-89CA-76A9323060BD}">
      <dgm:prSet/>
      <dgm:spPr/>
      <dgm:t>
        <a:bodyPr/>
        <a:lstStyle/>
        <a:p>
          <a:endParaRPr lang="en-US" sz="1600">
            <a:latin typeface="+mj-lt"/>
          </a:endParaRPr>
        </a:p>
      </dgm:t>
    </dgm:pt>
    <dgm:pt modelId="{09EF4ADA-08F1-4BF7-BA2D-928921CD2E8F}">
      <dgm:prSet custT="1"/>
      <dgm:spPr/>
      <dgm:t>
        <a:bodyPr/>
        <a:lstStyle/>
        <a:p>
          <a:r>
            <a:rPr lang="en-US" sz="1600" dirty="0" smtClean="0">
              <a:latin typeface="+mj-lt"/>
            </a:rPr>
            <a:t>Power Point Presentations can  be very powerful &amp; effective marketing tools. </a:t>
          </a:r>
          <a:endParaRPr lang="en-US" sz="1600" dirty="0">
            <a:latin typeface="+mj-lt"/>
          </a:endParaRPr>
        </a:p>
      </dgm:t>
    </dgm:pt>
    <dgm:pt modelId="{94D2E439-59DA-414C-8EE2-8C96C9BC2EC6}" type="parTrans" cxnId="{008C5485-B59F-43D9-AEE0-1937FF38D917}">
      <dgm:prSet/>
      <dgm:spPr/>
      <dgm:t>
        <a:bodyPr/>
        <a:lstStyle/>
        <a:p>
          <a:endParaRPr lang="en-US" sz="1600">
            <a:latin typeface="+mj-lt"/>
          </a:endParaRPr>
        </a:p>
      </dgm:t>
    </dgm:pt>
    <dgm:pt modelId="{9C0A6DF4-0B09-44DC-A225-D77F809924C3}" type="sibTrans" cxnId="{008C5485-B59F-43D9-AEE0-1937FF38D917}">
      <dgm:prSet/>
      <dgm:spPr/>
      <dgm:t>
        <a:bodyPr/>
        <a:lstStyle/>
        <a:p>
          <a:endParaRPr lang="en-US" sz="1600">
            <a:latin typeface="+mj-lt"/>
          </a:endParaRPr>
        </a:p>
      </dgm:t>
    </dgm:pt>
    <dgm:pt modelId="{4B9D3A24-42A9-46E7-8F53-B6D446980080}" type="pres">
      <dgm:prSet presAssocID="{2F3B05DD-B723-4B05-9C07-4135B2172A22}" presName="linearFlow" presStyleCnt="0">
        <dgm:presLayoutVars>
          <dgm:dir/>
          <dgm:animLvl val="lvl"/>
          <dgm:resizeHandles val="exact"/>
        </dgm:presLayoutVars>
      </dgm:prSet>
      <dgm:spPr/>
      <dgm:t>
        <a:bodyPr/>
        <a:lstStyle/>
        <a:p>
          <a:endParaRPr lang="en-US"/>
        </a:p>
      </dgm:t>
    </dgm:pt>
    <dgm:pt modelId="{F4C15C9D-9C06-449E-A80F-8D03EE84DC85}" type="pres">
      <dgm:prSet presAssocID="{11DA64FF-E7CC-420C-B191-0546A2B3C649}" presName="composite" presStyleCnt="0"/>
      <dgm:spPr/>
      <dgm:t>
        <a:bodyPr/>
        <a:lstStyle/>
        <a:p>
          <a:endParaRPr lang="en-US"/>
        </a:p>
      </dgm:t>
    </dgm:pt>
    <dgm:pt modelId="{46CCBCB8-CCC9-48BA-94D2-ADB40A12CF2C}" type="pres">
      <dgm:prSet presAssocID="{11DA64FF-E7CC-420C-B191-0546A2B3C649}" presName="parentText" presStyleLbl="alignNode1" presStyleIdx="0" presStyleCnt="4" custLinFactNeighborX="0" custLinFactNeighborY="-1960">
        <dgm:presLayoutVars>
          <dgm:chMax val="1"/>
          <dgm:bulletEnabled val="1"/>
        </dgm:presLayoutVars>
      </dgm:prSet>
      <dgm:spPr/>
      <dgm:t>
        <a:bodyPr/>
        <a:lstStyle/>
        <a:p>
          <a:endParaRPr lang="en-US"/>
        </a:p>
      </dgm:t>
    </dgm:pt>
    <dgm:pt modelId="{CA3F0D36-AE4F-4929-BBC7-F5CF56BD045E}" type="pres">
      <dgm:prSet presAssocID="{11DA64FF-E7CC-420C-B191-0546A2B3C649}" presName="descendantText" presStyleLbl="alignAcc1" presStyleIdx="0" presStyleCnt="4">
        <dgm:presLayoutVars>
          <dgm:bulletEnabled val="1"/>
        </dgm:presLayoutVars>
      </dgm:prSet>
      <dgm:spPr/>
      <dgm:t>
        <a:bodyPr/>
        <a:lstStyle/>
        <a:p>
          <a:endParaRPr lang="en-US"/>
        </a:p>
      </dgm:t>
    </dgm:pt>
    <dgm:pt modelId="{DE4DDA99-B78C-44D1-A9E8-8B280DF35B48}" type="pres">
      <dgm:prSet presAssocID="{1D5B2639-3307-4336-BCEE-DFC9FBB11403}" presName="sp" presStyleCnt="0"/>
      <dgm:spPr/>
      <dgm:t>
        <a:bodyPr/>
        <a:lstStyle/>
        <a:p>
          <a:endParaRPr lang="en-US"/>
        </a:p>
      </dgm:t>
    </dgm:pt>
    <dgm:pt modelId="{C7F57766-6CAC-41DA-8E77-9B35174BA2B7}" type="pres">
      <dgm:prSet presAssocID="{D2A486B8-2DE3-4D8B-9C07-D4E75B5F0534}" presName="composite" presStyleCnt="0"/>
      <dgm:spPr/>
      <dgm:t>
        <a:bodyPr/>
        <a:lstStyle/>
        <a:p>
          <a:endParaRPr lang="en-US"/>
        </a:p>
      </dgm:t>
    </dgm:pt>
    <dgm:pt modelId="{D2A06FD0-0D7E-4589-BE0F-F2BB3065F1FB}" type="pres">
      <dgm:prSet presAssocID="{D2A486B8-2DE3-4D8B-9C07-D4E75B5F0534}" presName="parentText" presStyleLbl="alignNode1" presStyleIdx="1" presStyleCnt="4">
        <dgm:presLayoutVars>
          <dgm:chMax val="1"/>
          <dgm:bulletEnabled val="1"/>
        </dgm:presLayoutVars>
      </dgm:prSet>
      <dgm:spPr/>
      <dgm:t>
        <a:bodyPr/>
        <a:lstStyle/>
        <a:p>
          <a:endParaRPr lang="en-US"/>
        </a:p>
      </dgm:t>
    </dgm:pt>
    <dgm:pt modelId="{8C0A8DD8-BDCB-47ED-94F9-EAF6D6280E3A}" type="pres">
      <dgm:prSet presAssocID="{D2A486B8-2DE3-4D8B-9C07-D4E75B5F0534}" presName="descendantText" presStyleLbl="alignAcc1" presStyleIdx="1" presStyleCnt="4">
        <dgm:presLayoutVars>
          <dgm:bulletEnabled val="1"/>
        </dgm:presLayoutVars>
      </dgm:prSet>
      <dgm:spPr/>
      <dgm:t>
        <a:bodyPr/>
        <a:lstStyle/>
        <a:p>
          <a:endParaRPr lang="en-US"/>
        </a:p>
      </dgm:t>
    </dgm:pt>
    <dgm:pt modelId="{D3D400DE-7631-4307-A3A3-D5216635D8D9}" type="pres">
      <dgm:prSet presAssocID="{C6C9BEDD-6E17-4FE6-9995-3F1D0A6B24BC}" presName="sp" presStyleCnt="0"/>
      <dgm:spPr/>
      <dgm:t>
        <a:bodyPr/>
        <a:lstStyle/>
        <a:p>
          <a:endParaRPr lang="en-US"/>
        </a:p>
      </dgm:t>
    </dgm:pt>
    <dgm:pt modelId="{9EFE8126-46CD-4D36-8191-4AE311E20E97}" type="pres">
      <dgm:prSet presAssocID="{895398EF-DD4B-4F5E-945B-28093245F403}" presName="composite" presStyleCnt="0"/>
      <dgm:spPr/>
      <dgm:t>
        <a:bodyPr/>
        <a:lstStyle/>
        <a:p>
          <a:endParaRPr lang="en-US"/>
        </a:p>
      </dgm:t>
    </dgm:pt>
    <dgm:pt modelId="{94969C8D-1393-446E-9C64-28970AE3B2AB}" type="pres">
      <dgm:prSet presAssocID="{895398EF-DD4B-4F5E-945B-28093245F403}" presName="parentText" presStyleLbl="alignNode1" presStyleIdx="2" presStyleCnt="4" custLinFactNeighborX="0" custLinFactNeighborY="-6930">
        <dgm:presLayoutVars>
          <dgm:chMax val="1"/>
          <dgm:bulletEnabled val="1"/>
        </dgm:presLayoutVars>
      </dgm:prSet>
      <dgm:spPr/>
      <dgm:t>
        <a:bodyPr/>
        <a:lstStyle/>
        <a:p>
          <a:endParaRPr lang="en-US"/>
        </a:p>
      </dgm:t>
    </dgm:pt>
    <dgm:pt modelId="{83606E9F-64AC-47EE-9338-C22A3647EF00}" type="pres">
      <dgm:prSet presAssocID="{895398EF-DD4B-4F5E-945B-28093245F403}" presName="descendantText" presStyleLbl="alignAcc1" presStyleIdx="2" presStyleCnt="4" custLinFactNeighborX="-351" custLinFactNeighborY="-6710">
        <dgm:presLayoutVars>
          <dgm:bulletEnabled val="1"/>
        </dgm:presLayoutVars>
      </dgm:prSet>
      <dgm:spPr/>
      <dgm:t>
        <a:bodyPr/>
        <a:lstStyle/>
        <a:p>
          <a:endParaRPr lang="en-US"/>
        </a:p>
      </dgm:t>
    </dgm:pt>
    <dgm:pt modelId="{274B48A6-2E8D-49DD-9F0E-5C5C5FA88A3B}" type="pres">
      <dgm:prSet presAssocID="{77741885-CFFD-404C-8FF5-6578B76CA1F2}" presName="sp" presStyleCnt="0"/>
      <dgm:spPr/>
      <dgm:t>
        <a:bodyPr/>
        <a:lstStyle/>
        <a:p>
          <a:endParaRPr lang="en-US"/>
        </a:p>
      </dgm:t>
    </dgm:pt>
    <dgm:pt modelId="{C3347246-7772-47A5-B828-EF314E999CF7}" type="pres">
      <dgm:prSet presAssocID="{B05351DC-C9F7-4ADF-9370-A1A781365030}" presName="composite" presStyleCnt="0"/>
      <dgm:spPr/>
      <dgm:t>
        <a:bodyPr/>
        <a:lstStyle/>
        <a:p>
          <a:endParaRPr lang="en-US"/>
        </a:p>
      </dgm:t>
    </dgm:pt>
    <dgm:pt modelId="{9C9773CC-17FB-425A-ABA7-5AB8663F881F}" type="pres">
      <dgm:prSet presAssocID="{B05351DC-C9F7-4ADF-9370-A1A781365030}" presName="parentText" presStyleLbl="alignNode1" presStyleIdx="3" presStyleCnt="4">
        <dgm:presLayoutVars>
          <dgm:chMax val="1"/>
          <dgm:bulletEnabled val="1"/>
        </dgm:presLayoutVars>
      </dgm:prSet>
      <dgm:spPr/>
      <dgm:t>
        <a:bodyPr/>
        <a:lstStyle/>
        <a:p>
          <a:endParaRPr lang="en-US"/>
        </a:p>
      </dgm:t>
    </dgm:pt>
    <dgm:pt modelId="{C0F22368-B3A4-47FA-AACE-FF5FCE5D0AC4}" type="pres">
      <dgm:prSet presAssocID="{B05351DC-C9F7-4ADF-9370-A1A781365030}" presName="descendantText" presStyleLbl="alignAcc1" presStyleIdx="3" presStyleCnt="4" custLinFactNeighborX="952" custLinFactNeighborY="1224">
        <dgm:presLayoutVars>
          <dgm:bulletEnabled val="1"/>
        </dgm:presLayoutVars>
      </dgm:prSet>
      <dgm:spPr/>
      <dgm:t>
        <a:bodyPr/>
        <a:lstStyle/>
        <a:p>
          <a:endParaRPr lang="en-US"/>
        </a:p>
      </dgm:t>
    </dgm:pt>
  </dgm:ptLst>
  <dgm:cxnLst>
    <dgm:cxn modelId="{E884EBD8-1F3C-4AC3-A375-B2ECB5997F8F}" type="presOf" srcId="{895398EF-DD4B-4F5E-945B-28093245F403}" destId="{94969C8D-1393-446E-9C64-28970AE3B2AB}" srcOrd="0" destOrd="0" presId="urn:microsoft.com/office/officeart/2005/8/layout/chevron2"/>
    <dgm:cxn modelId="{88A34B09-4DF5-466B-85C6-CA605836539B}" type="presOf" srcId="{83682D73-E1E8-4110-9F2F-9BB471027724}" destId="{CA3F0D36-AE4F-4929-BBC7-F5CF56BD045E}" srcOrd="0" destOrd="0" presId="urn:microsoft.com/office/officeart/2005/8/layout/chevron2"/>
    <dgm:cxn modelId="{8C2CE604-69F2-4769-9EF8-D612A381FE0C}" type="presOf" srcId="{B05351DC-C9F7-4ADF-9370-A1A781365030}" destId="{9C9773CC-17FB-425A-ABA7-5AB8663F881F}" srcOrd="0" destOrd="0" presId="urn:microsoft.com/office/officeart/2005/8/layout/chevron2"/>
    <dgm:cxn modelId="{008C5485-B59F-43D9-AEE0-1937FF38D917}" srcId="{B05351DC-C9F7-4ADF-9370-A1A781365030}" destId="{09EF4ADA-08F1-4BF7-BA2D-928921CD2E8F}" srcOrd="0" destOrd="0" parTransId="{94D2E439-59DA-414C-8EE2-8C96C9BC2EC6}" sibTransId="{9C0A6DF4-0B09-44DC-A225-D77F809924C3}"/>
    <dgm:cxn modelId="{D4BEFB75-417B-4940-89CA-76A9323060BD}" srcId="{895398EF-DD4B-4F5E-945B-28093245F403}" destId="{7D9A456F-8B33-400E-B5F6-9E9037BE1E37}" srcOrd="0" destOrd="0" parTransId="{CD7FFFFD-10F4-42A4-8F1E-4F0956D2DD35}" sibTransId="{DE17B5FD-D54F-416F-8610-16F47FA0F259}"/>
    <dgm:cxn modelId="{8712204B-C86E-4603-88AF-5C24E5B98B05}" srcId="{D2A486B8-2DE3-4D8B-9C07-D4E75B5F0534}" destId="{E5A23DD2-299F-4A0D-B371-E7B2D558A557}" srcOrd="0" destOrd="0" parTransId="{71BE058C-1461-4ACD-803B-FD2882089517}" sibTransId="{70076E13-046C-4581-85CC-F2A50ABB4D5F}"/>
    <dgm:cxn modelId="{67EE82CA-E558-4E82-B5C1-A81920156219}" type="presOf" srcId="{2F3B05DD-B723-4B05-9C07-4135B2172A22}" destId="{4B9D3A24-42A9-46E7-8F53-B6D446980080}" srcOrd="0" destOrd="0" presId="urn:microsoft.com/office/officeart/2005/8/layout/chevron2"/>
    <dgm:cxn modelId="{03063357-4946-4ED0-93D2-1AD3BE1835E6}" srcId="{2F3B05DD-B723-4B05-9C07-4135B2172A22}" destId="{D2A486B8-2DE3-4D8B-9C07-D4E75B5F0534}" srcOrd="1" destOrd="0" parTransId="{B0C8E14A-CCB0-457D-A741-92C828FA25D2}" sibTransId="{C6C9BEDD-6E17-4FE6-9995-3F1D0A6B24BC}"/>
    <dgm:cxn modelId="{457DAEAB-146E-4D11-9EE6-34D1D7D01245}" type="presOf" srcId="{7D9A456F-8B33-400E-B5F6-9E9037BE1E37}" destId="{83606E9F-64AC-47EE-9338-C22A3647EF00}" srcOrd="0" destOrd="0" presId="urn:microsoft.com/office/officeart/2005/8/layout/chevron2"/>
    <dgm:cxn modelId="{E5943FC3-444F-43F9-AAB5-EB3E8DE35DD1}" type="presOf" srcId="{09EF4ADA-08F1-4BF7-BA2D-928921CD2E8F}" destId="{C0F22368-B3A4-47FA-AACE-FF5FCE5D0AC4}" srcOrd="0" destOrd="0" presId="urn:microsoft.com/office/officeart/2005/8/layout/chevron2"/>
    <dgm:cxn modelId="{86956982-8557-4BA6-8310-EA5F097C3A83}" type="presOf" srcId="{D2A486B8-2DE3-4D8B-9C07-D4E75B5F0534}" destId="{D2A06FD0-0D7E-4589-BE0F-F2BB3065F1FB}" srcOrd="0" destOrd="0" presId="urn:microsoft.com/office/officeart/2005/8/layout/chevron2"/>
    <dgm:cxn modelId="{12EEFBC5-34A6-4997-AA1A-115950289AC2}" srcId="{2F3B05DD-B723-4B05-9C07-4135B2172A22}" destId="{11DA64FF-E7CC-420C-B191-0546A2B3C649}" srcOrd="0" destOrd="0" parTransId="{4E34FD53-545C-46FE-B617-D01CDDD5AD2D}" sibTransId="{1D5B2639-3307-4336-BCEE-DFC9FBB11403}"/>
    <dgm:cxn modelId="{2902815D-7EAC-4836-971E-0E8DEAEF3F5E}" srcId="{2F3B05DD-B723-4B05-9C07-4135B2172A22}" destId="{B05351DC-C9F7-4ADF-9370-A1A781365030}" srcOrd="3" destOrd="0" parTransId="{D7E1D400-5794-49AD-A43E-610240D0BFA0}" sibTransId="{00760518-3CD7-4B6E-A840-D5B745F1E51D}"/>
    <dgm:cxn modelId="{28AD6E5D-C6C3-4FA6-99DE-BBFB4853FFC4}" srcId="{2F3B05DD-B723-4B05-9C07-4135B2172A22}" destId="{895398EF-DD4B-4F5E-945B-28093245F403}" srcOrd="2" destOrd="0" parTransId="{FFEBFDAD-4351-4D7C-AC42-9751D9C045BF}" sibTransId="{77741885-CFFD-404C-8FF5-6578B76CA1F2}"/>
    <dgm:cxn modelId="{6096EC75-F8C0-4488-9E09-10EB642F981D}" type="presOf" srcId="{E5A23DD2-299F-4A0D-B371-E7B2D558A557}" destId="{8C0A8DD8-BDCB-47ED-94F9-EAF6D6280E3A}" srcOrd="0" destOrd="0" presId="urn:microsoft.com/office/officeart/2005/8/layout/chevron2"/>
    <dgm:cxn modelId="{448308C2-6EE0-4B7A-B907-2A53CC23B283}" type="presOf" srcId="{11DA64FF-E7CC-420C-B191-0546A2B3C649}" destId="{46CCBCB8-CCC9-48BA-94D2-ADB40A12CF2C}" srcOrd="0" destOrd="0" presId="urn:microsoft.com/office/officeart/2005/8/layout/chevron2"/>
    <dgm:cxn modelId="{C17AB431-E161-4D80-8732-259B3F3D26E2}" srcId="{11DA64FF-E7CC-420C-B191-0546A2B3C649}" destId="{83682D73-E1E8-4110-9F2F-9BB471027724}" srcOrd="0" destOrd="0" parTransId="{EABA368F-D44C-4C72-ADE9-134350B93E2F}" sibTransId="{D6D9C43F-97CC-41BC-89DC-D61DAEE0F976}"/>
    <dgm:cxn modelId="{7E0D55C5-4611-43D8-9270-84F814709E40}" type="presParOf" srcId="{4B9D3A24-42A9-46E7-8F53-B6D446980080}" destId="{F4C15C9D-9C06-449E-A80F-8D03EE84DC85}" srcOrd="0" destOrd="0" presId="urn:microsoft.com/office/officeart/2005/8/layout/chevron2"/>
    <dgm:cxn modelId="{636799C7-717A-4914-A7D9-EC22032A9D90}" type="presParOf" srcId="{F4C15C9D-9C06-449E-A80F-8D03EE84DC85}" destId="{46CCBCB8-CCC9-48BA-94D2-ADB40A12CF2C}" srcOrd="0" destOrd="0" presId="urn:microsoft.com/office/officeart/2005/8/layout/chevron2"/>
    <dgm:cxn modelId="{E6C74D4D-D89A-4F8A-9AB4-E0D02A8E0DA1}" type="presParOf" srcId="{F4C15C9D-9C06-449E-A80F-8D03EE84DC85}" destId="{CA3F0D36-AE4F-4929-BBC7-F5CF56BD045E}" srcOrd="1" destOrd="0" presId="urn:microsoft.com/office/officeart/2005/8/layout/chevron2"/>
    <dgm:cxn modelId="{F3240492-451B-4C75-A38A-491995CC5737}" type="presParOf" srcId="{4B9D3A24-42A9-46E7-8F53-B6D446980080}" destId="{DE4DDA99-B78C-44D1-A9E8-8B280DF35B48}" srcOrd="1" destOrd="0" presId="urn:microsoft.com/office/officeart/2005/8/layout/chevron2"/>
    <dgm:cxn modelId="{FA461DE0-E00D-47F9-866C-301DDC477E79}" type="presParOf" srcId="{4B9D3A24-42A9-46E7-8F53-B6D446980080}" destId="{C7F57766-6CAC-41DA-8E77-9B35174BA2B7}" srcOrd="2" destOrd="0" presId="urn:microsoft.com/office/officeart/2005/8/layout/chevron2"/>
    <dgm:cxn modelId="{40910A4E-AE4D-404A-A5D1-B1340415996C}" type="presParOf" srcId="{C7F57766-6CAC-41DA-8E77-9B35174BA2B7}" destId="{D2A06FD0-0D7E-4589-BE0F-F2BB3065F1FB}" srcOrd="0" destOrd="0" presId="urn:microsoft.com/office/officeart/2005/8/layout/chevron2"/>
    <dgm:cxn modelId="{EEE1396F-E958-4EDD-A013-7EA0079FE8D2}" type="presParOf" srcId="{C7F57766-6CAC-41DA-8E77-9B35174BA2B7}" destId="{8C0A8DD8-BDCB-47ED-94F9-EAF6D6280E3A}" srcOrd="1" destOrd="0" presId="urn:microsoft.com/office/officeart/2005/8/layout/chevron2"/>
    <dgm:cxn modelId="{B424001B-B184-448F-9495-202733313E40}" type="presParOf" srcId="{4B9D3A24-42A9-46E7-8F53-B6D446980080}" destId="{D3D400DE-7631-4307-A3A3-D5216635D8D9}" srcOrd="3" destOrd="0" presId="urn:microsoft.com/office/officeart/2005/8/layout/chevron2"/>
    <dgm:cxn modelId="{803F8CFB-B234-4CAF-B674-0D7119D95268}" type="presParOf" srcId="{4B9D3A24-42A9-46E7-8F53-B6D446980080}" destId="{9EFE8126-46CD-4D36-8191-4AE311E20E97}" srcOrd="4" destOrd="0" presId="urn:microsoft.com/office/officeart/2005/8/layout/chevron2"/>
    <dgm:cxn modelId="{55A5E1F3-ABE4-464F-A0C8-702375D9BDA9}" type="presParOf" srcId="{9EFE8126-46CD-4D36-8191-4AE311E20E97}" destId="{94969C8D-1393-446E-9C64-28970AE3B2AB}" srcOrd="0" destOrd="0" presId="urn:microsoft.com/office/officeart/2005/8/layout/chevron2"/>
    <dgm:cxn modelId="{1746B6C5-80A2-43C9-A6B1-3B8B93384EB3}" type="presParOf" srcId="{9EFE8126-46CD-4D36-8191-4AE311E20E97}" destId="{83606E9F-64AC-47EE-9338-C22A3647EF00}" srcOrd="1" destOrd="0" presId="urn:microsoft.com/office/officeart/2005/8/layout/chevron2"/>
    <dgm:cxn modelId="{BC905EE2-73B3-4D95-926A-A3274450B14A}" type="presParOf" srcId="{4B9D3A24-42A9-46E7-8F53-B6D446980080}" destId="{274B48A6-2E8D-49DD-9F0E-5C5C5FA88A3B}" srcOrd="5" destOrd="0" presId="urn:microsoft.com/office/officeart/2005/8/layout/chevron2"/>
    <dgm:cxn modelId="{A7B59B68-E391-48BC-B698-DEE3257E496F}" type="presParOf" srcId="{4B9D3A24-42A9-46E7-8F53-B6D446980080}" destId="{C3347246-7772-47A5-B828-EF314E999CF7}" srcOrd="6" destOrd="0" presId="urn:microsoft.com/office/officeart/2005/8/layout/chevron2"/>
    <dgm:cxn modelId="{6DA3324B-3062-40EA-99A4-7D19458941D9}" type="presParOf" srcId="{C3347246-7772-47A5-B828-EF314E999CF7}" destId="{9C9773CC-17FB-425A-ABA7-5AB8663F881F}" srcOrd="0" destOrd="0" presId="urn:microsoft.com/office/officeart/2005/8/layout/chevron2"/>
    <dgm:cxn modelId="{50E5D2D4-B6E3-4090-A153-CACF79C0168E}" type="presParOf" srcId="{C3347246-7772-47A5-B828-EF314E999CF7}" destId="{C0F22368-B3A4-47FA-AACE-FF5FCE5D0AC4}"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F408A94-12D4-4AD9-B881-854A8FB2478D}" type="doc">
      <dgm:prSet loTypeId="urn:microsoft.com/office/officeart/2005/8/layout/hProcess7" loCatId="list" qsTypeId="urn:microsoft.com/office/officeart/2005/8/quickstyle/3d1" qsCatId="3D" csTypeId="urn:microsoft.com/office/officeart/2005/8/colors/colorful5" csCatId="colorful" phldr="1"/>
      <dgm:spPr/>
      <dgm:t>
        <a:bodyPr/>
        <a:lstStyle/>
        <a:p>
          <a:endParaRPr lang="en-US"/>
        </a:p>
      </dgm:t>
    </dgm:pt>
    <dgm:pt modelId="{603C0512-BAA6-4893-8C76-C62180C1ECA3}">
      <dgm:prSet phldrT="[Text]"/>
      <dgm:spPr/>
      <dgm:t>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cap="none" spc="50" dirty="0" smtClean="0">
              <a:ln w="11430"/>
              <a:solidFill>
                <a:schemeClr val="tx1"/>
              </a:solidFill>
              <a:effectLst>
                <a:outerShdw blurRad="76200" dist="50800" dir="5400000" algn="tl" rotWithShape="0">
                  <a:srgbClr val="000000">
                    <a:alpha val="65000"/>
                  </a:srgbClr>
                </a:outerShdw>
              </a:effectLst>
            </a:rPr>
            <a:t> </a:t>
          </a:r>
          <a:endParaRPr lang="en-US" b="1" cap="none" spc="50" dirty="0">
            <a:ln w="11430"/>
            <a:solidFill>
              <a:schemeClr val="tx1"/>
            </a:solidFill>
            <a:effectLst>
              <a:outerShdw blurRad="76200" dist="50800" dir="5400000" algn="tl" rotWithShape="0">
                <a:srgbClr val="000000">
                  <a:alpha val="65000"/>
                </a:srgbClr>
              </a:outerShdw>
            </a:effectLst>
          </a:endParaRPr>
        </a:p>
      </dgm:t>
    </dgm:pt>
    <dgm:pt modelId="{42244A57-3CCD-42E4-85BE-8082176A4ABA}" type="parTrans" cxnId="{93BFED1E-B820-47F9-9BAD-24E08BD361D5}">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E5A3117E-C3BB-404A-AE8A-4F888E930AA6}" type="sibTrans" cxnId="{93BFED1E-B820-47F9-9BAD-24E08BD361D5}">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77454D43-5213-4E6C-8676-0F8923A34B94}">
      <dgm:prSet phldrT="[Text]"/>
      <dgm:spPr/>
      <dgm:t>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cap="none" spc="50" dirty="0" smtClean="0">
              <a:ln w="11430"/>
              <a:solidFill>
                <a:schemeClr val="tx1"/>
              </a:solidFill>
              <a:effectLst>
                <a:outerShdw blurRad="76200" dist="50800" dir="5400000" algn="tl" rotWithShape="0">
                  <a:srgbClr val="000000">
                    <a:alpha val="65000"/>
                  </a:srgbClr>
                </a:outerShdw>
              </a:effectLst>
            </a:rPr>
            <a:t>Company Story</a:t>
          </a:r>
          <a:endParaRPr lang="en-US" b="1" cap="none" spc="50" dirty="0">
            <a:ln w="11430"/>
            <a:solidFill>
              <a:schemeClr val="tx1"/>
            </a:solidFill>
            <a:effectLst>
              <a:outerShdw blurRad="76200" dist="50800" dir="5400000" algn="tl" rotWithShape="0">
                <a:srgbClr val="000000">
                  <a:alpha val="65000"/>
                </a:srgbClr>
              </a:outerShdw>
            </a:effectLst>
          </a:endParaRPr>
        </a:p>
      </dgm:t>
    </dgm:pt>
    <dgm:pt modelId="{7511A6CB-B238-4F61-887B-ADC41A41EBDE}" type="parTrans" cxnId="{73A0D1DF-1163-4A47-8A0A-5F5873FBA404}">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03D048A5-65AB-447D-A8D4-0154A337FD2B}" type="sibTrans" cxnId="{73A0D1DF-1163-4A47-8A0A-5F5873FBA404}">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609473B5-A470-4093-82A0-8BE3F9AA7343}">
      <dgm:prSet phldrT="[Text]"/>
      <dgm:spPr/>
      <dgm:t>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cap="none" spc="50" dirty="0" smtClean="0">
              <a:ln w="11430"/>
              <a:solidFill>
                <a:schemeClr val="tx1"/>
              </a:solidFill>
              <a:effectLst>
                <a:outerShdw blurRad="76200" dist="50800" dir="5400000" algn="tl" rotWithShape="0">
                  <a:srgbClr val="000000">
                    <a:alpha val="65000"/>
                  </a:srgbClr>
                </a:outerShdw>
              </a:effectLst>
            </a:rPr>
            <a:t>Company Cause</a:t>
          </a:r>
          <a:endParaRPr lang="en-US" b="1" cap="none" spc="50" dirty="0">
            <a:ln w="11430"/>
            <a:solidFill>
              <a:schemeClr val="tx1"/>
            </a:solidFill>
            <a:effectLst>
              <a:outerShdw blurRad="76200" dist="50800" dir="5400000" algn="tl" rotWithShape="0">
                <a:srgbClr val="000000">
                  <a:alpha val="65000"/>
                </a:srgbClr>
              </a:outerShdw>
            </a:effectLst>
          </a:endParaRPr>
        </a:p>
      </dgm:t>
    </dgm:pt>
    <dgm:pt modelId="{9BAC9277-9A95-4CAB-B6F2-730534D26CC5}" type="parTrans" cxnId="{7FC4E812-7C2B-4E8C-87EA-BE96A1B7E0A9}">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FEBFCF52-2484-45D5-B957-92239D53B058}" type="sibTrans" cxnId="{7FC4E812-7C2B-4E8C-87EA-BE96A1B7E0A9}">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8235C2E9-6938-4134-8295-F4D9B2063CD9}">
      <dgm:prSet phldrT="[Tex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dirty="0">
            <a:ln w="11430"/>
            <a:solidFill>
              <a:schemeClr val="tx1"/>
            </a:solidFill>
            <a:effectLst>
              <a:outerShdw blurRad="76200" dist="50800" dir="5400000" algn="tl" rotWithShape="0">
                <a:srgbClr val="000000">
                  <a:alpha val="65000"/>
                </a:srgbClr>
              </a:outerShdw>
            </a:effectLst>
          </a:endParaRPr>
        </a:p>
      </dgm:t>
    </dgm:pt>
    <dgm:pt modelId="{AD30501E-556A-4EB5-91D6-65BE334EDEBF}" type="parTrans" cxnId="{4D81FD80-4388-4DC2-9855-7C02F0159840}">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0C9D6788-51AB-4636-888A-05FD1451B2E7}" type="sibTrans" cxnId="{4D81FD80-4388-4DC2-9855-7C02F0159840}">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9AAEDC41-41A9-436F-A442-818A023979EB}">
      <dgm:prSet phldrT="[Text]"/>
      <dgm:spPr/>
      <dgm:t>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cap="none" spc="50" dirty="0" smtClean="0">
              <a:ln w="11430"/>
              <a:solidFill>
                <a:schemeClr val="tx1"/>
              </a:solidFill>
              <a:effectLst>
                <a:outerShdw blurRad="76200" dist="50800" dir="5400000" algn="tl" rotWithShape="0">
                  <a:srgbClr val="000000">
                    <a:alpha val="65000"/>
                  </a:srgbClr>
                </a:outerShdw>
              </a:effectLst>
            </a:rPr>
            <a:t>Data &amp; Stats</a:t>
          </a:r>
          <a:endParaRPr lang="en-US" b="1" cap="none" spc="50" dirty="0">
            <a:ln w="11430"/>
            <a:solidFill>
              <a:schemeClr val="tx1"/>
            </a:solidFill>
            <a:effectLst>
              <a:outerShdw blurRad="76200" dist="50800" dir="5400000" algn="tl" rotWithShape="0">
                <a:srgbClr val="000000">
                  <a:alpha val="65000"/>
                </a:srgbClr>
              </a:outerShdw>
            </a:effectLst>
          </a:endParaRPr>
        </a:p>
      </dgm:t>
    </dgm:pt>
    <dgm:pt modelId="{72D507F5-EFFC-4931-8322-B5EB12F3BE81}" type="parTrans" cxnId="{9CA08D0E-BC98-4D34-803A-429855BFF0D1}">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BEF898A9-2414-4BA7-B362-0B9723163A4D}" type="sibTrans" cxnId="{9CA08D0E-BC98-4D34-803A-429855BFF0D1}">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7F7ADA93-2CB0-4E17-84B6-878BF49A63F2}">
      <dgm:prSet/>
      <dgm:spPr/>
      <dgm:t>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cap="none" spc="50" dirty="0" smtClean="0">
              <a:ln w="11430"/>
              <a:solidFill>
                <a:schemeClr val="tx1"/>
              </a:solidFill>
              <a:effectLst>
                <a:outerShdw blurRad="76200" dist="50800" dir="5400000" algn="tl" rotWithShape="0">
                  <a:srgbClr val="000000">
                    <a:alpha val="65000"/>
                  </a:srgbClr>
                </a:outerShdw>
              </a:effectLst>
            </a:rPr>
            <a:t>Past Achievements</a:t>
          </a:r>
          <a:endParaRPr lang="en-US" b="1" cap="none" spc="50" dirty="0">
            <a:ln w="11430"/>
            <a:solidFill>
              <a:schemeClr val="tx1"/>
            </a:solidFill>
            <a:effectLst>
              <a:outerShdw blurRad="76200" dist="50800" dir="5400000" algn="tl" rotWithShape="0">
                <a:srgbClr val="000000">
                  <a:alpha val="65000"/>
                </a:srgbClr>
              </a:outerShdw>
            </a:effectLst>
          </a:endParaRPr>
        </a:p>
      </dgm:t>
    </dgm:pt>
    <dgm:pt modelId="{6EC8545E-38BC-43A5-A41D-5286D83D781D}" type="parTrans" cxnId="{F4B3171A-D336-4BBD-9B75-856D3C462B98}">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F824A57B-4C64-4186-BA05-8B34CB4C44A8}" type="sibTrans" cxnId="{F4B3171A-D336-4BBD-9B75-856D3C462B98}">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9F818BCD-ADB4-4402-9ED4-8288279C7612}">
      <dgm:prSet phldrT="[Text]"/>
      <dgm:spPr/>
      <dgm:t>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dirty="0">
            <a:ln w="11430"/>
            <a:solidFill>
              <a:schemeClr val="tx1"/>
            </a:solidFill>
            <a:effectLst>
              <a:outerShdw blurRad="76200" dist="50800" dir="5400000" algn="tl" rotWithShape="0">
                <a:srgbClr val="000000">
                  <a:alpha val="65000"/>
                </a:srgbClr>
              </a:outerShdw>
            </a:effectLst>
          </a:endParaRPr>
        </a:p>
      </dgm:t>
    </dgm:pt>
    <dgm:pt modelId="{6929E0D4-5EF8-4A78-81A8-62CF2C230F3F}" type="parTrans" cxnId="{1795E7FB-CF26-4539-8686-6A339287A1C5}">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8B8D0814-11BB-43DA-8441-546D921F242F}" type="sibTrans" cxnId="{1795E7FB-CF26-4539-8686-6A339287A1C5}">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E6312703-CFA7-4EE8-9B2B-6233EB3D6E53}">
      <dgm:prSet/>
      <dgm:spPr/>
      <dgm:t>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cap="none" spc="50" dirty="0" smtClean="0">
              <a:ln w="11430"/>
              <a:solidFill>
                <a:schemeClr val="tx1"/>
              </a:solidFill>
              <a:effectLst>
                <a:outerShdw blurRad="76200" dist="50800" dir="5400000" algn="tl" rotWithShape="0">
                  <a:srgbClr val="000000">
                    <a:alpha val="65000"/>
                  </a:srgbClr>
                </a:outerShdw>
              </a:effectLst>
            </a:rPr>
            <a:t>Impresses Funders </a:t>
          </a:r>
          <a:endParaRPr lang="en-US" b="1" cap="none" spc="50" dirty="0">
            <a:ln w="11430"/>
            <a:solidFill>
              <a:schemeClr val="tx1"/>
            </a:solidFill>
            <a:effectLst>
              <a:outerShdw blurRad="76200" dist="50800" dir="5400000" algn="tl" rotWithShape="0">
                <a:srgbClr val="000000">
                  <a:alpha val="65000"/>
                </a:srgbClr>
              </a:outerShdw>
            </a:effectLst>
          </a:endParaRPr>
        </a:p>
      </dgm:t>
    </dgm:pt>
    <dgm:pt modelId="{713D13B4-290F-49A2-8338-14381367DF6D}" type="parTrans" cxnId="{651DD990-AFF4-49D3-889C-23C8CBD99182}">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878AB4BD-7D7B-4941-AA92-07760FB1B7A4}" type="sibTrans" cxnId="{651DD990-AFF4-49D3-889C-23C8CBD99182}">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6AD2618A-7876-4516-BAC0-2BB4D09436BB}">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l"/>
          <a:endParaRPr lang="en-US" b="1" cap="none" spc="50" dirty="0">
            <a:ln w="11430"/>
            <a:solidFill>
              <a:schemeClr val="tx1"/>
            </a:solidFill>
            <a:effectLst>
              <a:outerShdw blurRad="76200" dist="50800" dir="5400000" algn="tl" rotWithShape="0">
                <a:srgbClr val="000000">
                  <a:alpha val="65000"/>
                </a:srgbClr>
              </a:outerShdw>
            </a:effectLst>
          </a:endParaRPr>
        </a:p>
      </dgm:t>
    </dgm:pt>
    <dgm:pt modelId="{7AC17E9D-23FD-4D0F-959A-2A48A671AA97}" type="parTrans" cxnId="{C2DFC5A7-43ED-4C6F-B753-ECA612E29671}">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6BA41588-9106-4BAD-8975-B6D274F67163}" type="sibTrans" cxnId="{C2DFC5A7-43ED-4C6F-B753-ECA612E29671}">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a:ln w="11430"/>
            <a:solidFill>
              <a:schemeClr val="tx1"/>
            </a:solidFill>
            <a:effectLst>
              <a:outerShdw blurRad="76200" dist="50800" dir="5400000" algn="tl" rotWithShape="0">
                <a:srgbClr val="000000">
                  <a:alpha val="65000"/>
                </a:srgbClr>
              </a:outerShdw>
            </a:effectLst>
          </a:endParaRPr>
        </a:p>
      </dgm:t>
    </dgm:pt>
    <dgm:pt modelId="{D09BCA41-3C5B-40E7-9211-BAF37F405946}">
      <dgm:prSet/>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cap="none" spc="50" dirty="0">
            <a:ln w="11430"/>
            <a:solidFill>
              <a:schemeClr val="tx1"/>
            </a:solidFill>
            <a:effectLst>
              <a:outerShdw blurRad="76200" dist="50800" dir="5400000" algn="tl" rotWithShape="0">
                <a:srgbClr val="000000">
                  <a:alpha val="65000"/>
                </a:srgbClr>
              </a:outerShdw>
            </a:effectLst>
          </a:endParaRPr>
        </a:p>
      </dgm:t>
    </dgm:pt>
    <dgm:pt modelId="{FA11DC5B-A30E-43C4-B33B-389260DFD56A}" type="parTrans" cxnId="{923B1217-1054-4404-95A4-EE40CD6858E5}">
      <dgm:prSet/>
      <dgm:spPr/>
      <dgm:t>
        <a:bodyPr/>
        <a:lstStyle/>
        <a:p>
          <a:endParaRPr lang="en-US"/>
        </a:p>
      </dgm:t>
    </dgm:pt>
    <dgm:pt modelId="{0DDBBF12-9CAF-4742-A2CD-5473E157F0BC}" type="sibTrans" cxnId="{923B1217-1054-4404-95A4-EE40CD6858E5}">
      <dgm:prSet/>
      <dgm:spPr/>
      <dgm:t>
        <a:bodyPr/>
        <a:lstStyle/>
        <a:p>
          <a:endParaRPr lang="en-US"/>
        </a:p>
      </dgm:t>
    </dgm:pt>
    <dgm:pt modelId="{01A75BF4-150D-44FE-AE88-F9B6228A2C38}" type="pres">
      <dgm:prSet presAssocID="{9F408A94-12D4-4AD9-B881-854A8FB2478D}" presName="Name0" presStyleCnt="0">
        <dgm:presLayoutVars>
          <dgm:dir/>
          <dgm:animLvl val="lvl"/>
          <dgm:resizeHandles val="exact"/>
        </dgm:presLayoutVars>
      </dgm:prSet>
      <dgm:spPr/>
      <dgm:t>
        <a:bodyPr/>
        <a:lstStyle/>
        <a:p>
          <a:endParaRPr lang="en-US"/>
        </a:p>
      </dgm:t>
    </dgm:pt>
    <dgm:pt modelId="{89289D83-734F-4B6E-8906-C8B321ABC9A4}" type="pres">
      <dgm:prSet presAssocID="{603C0512-BAA6-4893-8C76-C62180C1ECA3}" presName="compositeNode" presStyleCnt="0">
        <dgm:presLayoutVars>
          <dgm:bulletEnabled val="1"/>
        </dgm:presLayoutVars>
      </dgm:prSet>
      <dgm:spPr/>
    </dgm:pt>
    <dgm:pt modelId="{C0A93EE5-B2B9-4EF0-9819-AC001612F034}" type="pres">
      <dgm:prSet presAssocID="{603C0512-BAA6-4893-8C76-C62180C1ECA3}" presName="bgRect" presStyleLbl="node1" presStyleIdx="0" presStyleCnt="5"/>
      <dgm:spPr/>
      <dgm:t>
        <a:bodyPr/>
        <a:lstStyle/>
        <a:p>
          <a:endParaRPr lang="en-US"/>
        </a:p>
      </dgm:t>
    </dgm:pt>
    <dgm:pt modelId="{A7331288-2378-4C73-A5F6-7290649DB6F9}" type="pres">
      <dgm:prSet presAssocID="{603C0512-BAA6-4893-8C76-C62180C1ECA3}" presName="parentNode" presStyleLbl="node1" presStyleIdx="0" presStyleCnt="5">
        <dgm:presLayoutVars>
          <dgm:chMax val="0"/>
          <dgm:bulletEnabled val="1"/>
        </dgm:presLayoutVars>
      </dgm:prSet>
      <dgm:spPr/>
      <dgm:t>
        <a:bodyPr/>
        <a:lstStyle/>
        <a:p>
          <a:endParaRPr lang="en-US"/>
        </a:p>
      </dgm:t>
    </dgm:pt>
    <dgm:pt modelId="{0ECEE6D9-D627-464B-8784-CA52783E8A15}" type="pres">
      <dgm:prSet presAssocID="{603C0512-BAA6-4893-8C76-C62180C1ECA3}" presName="childNode" presStyleLbl="node1" presStyleIdx="0" presStyleCnt="5">
        <dgm:presLayoutVars>
          <dgm:bulletEnabled val="1"/>
        </dgm:presLayoutVars>
      </dgm:prSet>
      <dgm:spPr/>
      <dgm:t>
        <a:bodyPr/>
        <a:lstStyle/>
        <a:p>
          <a:endParaRPr lang="en-US"/>
        </a:p>
      </dgm:t>
    </dgm:pt>
    <dgm:pt modelId="{A64C8696-9ED3-4721-B96A-2EE729C34D4D}" type="pres">
      <dgm:prSet presAssocID="{E5A3117E-C3BB-404A-AE8A-4F888E930AA6}" presName="hSp" presStyleCnt="0"/>
      <dgm:spPr/>
    </dgm:pt>
    <dgm:pt modelId="{8B518409-B68C-435D-A91C-F2A15F18ED15}" type="pres">
      <dgm:prSet presAssocID="{E5A3117E-C3BB-404A-AE8A-4F888E930AA6}" presName="vProcSp" presStyleCnt="0"/>
      <dgm:spPr/>
    </dgm:pt>
    <dgm:pt modelId="{CBF92020-ADE9-4F6E-9627-4346607818E5}" type="pres">
      <dgm:prSet presAssocID="{E5A3117E-C3BB-404A-AE8A-4F888E930AA6}" presName="vSp1" presStyleCnt="0"/>
      <dgm:spPr/>
    </dgm:pt>
    <dgm:pt modelId="{ACDD3FD9-8EC7-4317-8185-0C87ABC9B644}" type="pres">
      <dgm:prSet presAssocID="{E5A3117E-C3BB-404A-AE8A-4F888E930AA6}" presName="simulatedConn" presStyleLbl="solidFgAcc1" presStyleIdx="0" presStyleCnt="4"/>
      <dgm:spPr/>
    </dgm:pt>
    <dgm:pt modelId="{B11EDED9-D852-4117-AAFA-865EC03EC1FA}" type="pres">
      <dgm:prSet presAssocID="{E5A3117E-C3BB-404A-AE8A-4F888E930AA6}" presName="vSp2" presStyleCnt="0"/>
      <dgm:spPr/>
    </dgm:pt>
    <dgm:pt modelId="{03F76F04-C77E-4F86-8B62-E45E736B7944}" type="pres">
      <dgm:prSet presAssocID="{E5A3117E-C3BB-404A-AE8A-4F888E930AA6}" presName="sibTrans" presStyleCnt="0"/>
      <dgm:spPr/>
    </dgm:pt>
    <dgm:pt modelId="{DB191ADE-3A24-41B0-AC71-B5B39F609016}" type="pres">
      <dgm:prSet presAssocID="{9F818BCD-ADB4-4402-9ED4-8288279C7612}" presName="compositeNode" presStyleCnt="0">
        <dgm:presLayoutVars>
          <dgm:bulletEnabled val="1"/>
        </dgm:presLayoutVars>
      </dgm:prSet>
      <dgm:spPr/>
    </dgm:pt>
    <dgm:pt modelId="{68B74038-ADA7-4073-AC65-8CB8E5566672}" type="pres">
      <dgm:prSet presAssocID="{9F818BCD-ADB4-4402-9ED4-8288279C7612}" presName="bgRect" presStyleLbl="node1" presStyleIdx="1" presStyleCnt="5"/>
      <dgm:spPr/>
      <dgm:t>
        <a:bodyPr/>
        <a:lstStyle/>
        <a:p>
          <a:endParaRPr lang="en-US"/>
        </a:p>
      </dgm:t>
    </dgm:pt>
    <dgm:pt modelId="{3755A0CB-B9D0-4B39-BA95-9DE3683079E7}" type="pres">
      <dgm:prSet presAssocID="{9F818BCD-ADB4-4402-9ED4-8288279C7612}" presName="parentNode" presStyleLbl="node1" presStyleIdx="1" presStyleCnt="5">
        <dgm:presLayoutVars>
          <dgm:chMax val="0"/>
          <dgm:bulletEnabled val="1"/>
        </dgm:presLayoutVars>
      </dgm:prSet>
      <dgm:spPr/>
      <dgm:t>
        <a:bodyPr/>
        <a:lstStyle/>
        <a:p>
          <a:endParaRPr lang="en-US"/>
        </a:p>
      </dgm:t>
    </dgm:pt>
    <dgm:pt modelId="{9D2FF785-0F66-4288-93FC-44FCCDEE43BA}" type="pres">
      <dgm:prSet presAssocID="{9F818BCD-ADB4-4402-9ED4-8288279C7612}" presName="childNode" presStyleLbl="node1" presStyleIdx="1" presStyleCnt="5">
        <dgm:presLayoutVars>
          <dgm:bulletEnabled val="1"/>
        </dgm:presLayoutVars>
      </dgm:prSet>
      <dgm:spPr/>
      <dgm:t>
        <a:bodyPr/>
        <a:lstStyle/>
        <a:p>
          <a:endParaRPr lang="en-US"/>
        </a:p>
      </dgm:t>
    </dgm:pt>
    <dgm:pt modelId="{ABBF67C1-6B59-4585-B1D3-8362B7D746D6}" type="pres">
      <dgm:prSet presAssocID="{8B8D0814-11BB-43DA-8441-546D921F242F}" presName="hSp" presStyleCnt="0"/>
      <dgm:spPr/>
    </dgm:pt>
    <dgm:pt modelId="{39534B75-3AA4-49CE-B69F-98597EDDCE6D}" type="pres">
      <dgm:prSet presAssocID="{8B8D0814-11BB-43DA-8441-546D921F242F}" presName="vProcSp" presStyleCnt="0"/>
      <dgm:spPr/>
    </dgm:pt>
    <dgm:pt modelId="{E3ACF2D4-1878-46F5-A168-C41659AF3D4B}" type="pres">
      <dgm:prSet presAssocID="{8B8D0814-11BB-43DA-8441-546D921F242F}" presName="vSp1" presStyleCnt="0"/>
      <dgm:spPr/>
    </dgm:pt>
    <dgm:pt modelId="{CD3AA39B-9062-478A-9887-6BC3509C6103}" type="pres">
      <dgm:prSet presAssocID="{8B8D0814-11BB-43DA-8441-546D921F242F}" presName="simulatedConn" presStyleLbl="solidFgAcc1" presStyleIdx="1" presStyleCnt="4"/>
      <dgm:spPr/>
    </dgm:pt>
    <dgm:pt modelId="{9C19ACBA-CC48-4AD9-B446-7CCF9EE1F3B2}" type="pres">
      <dgm:prSet presAssocID="{8B8D0814-11BB-43DA-8441-546D921F242F}" presName="vSp2" presStyleCnt="0"/>
      <dgm:spPr/>
    </dgm:pt>
    <dgm:pt modelId="{26BD2F02-AE08-4028-B92A-AE8C7446669B}" type="pres">
      <dgm:prSet presAssocID="{8B8D0814-11BB-43DA-8441-546D921F242F}" presName="sibTrans" presStyleCnt="0"/>
      <dgm:spPr/>
    </dgm:pt>
    <dgm:pt modelId="{3C4BACB0-85B3-4A9D-9A77-6A7F1C3841D3}" type="pres">
      <dgm:prSet presAssocID="{8235C2E9-6938-4134-8295-F4D9B2063CD9}" presName="compositeNode" presStyleCnt="0">
        <dgm:presLayoutVars>
          <dgm:bulletEnabled val="1"/>
        </dgm:presLayoutVars>
      </dgm:prSet>
      <dgm:spPr/>
    </dgm:pt>
    <dgm:pt modelId="{BA8185C1-44C8-4B66-AC68-139B2F71F6DB}" type="pres">
      <dgm:prSet presAssocID="{8235C2E9-6938-4134-8295-F4D9B2063CD9}" presName="bgRect" presStyleLbl="node1" presStyleIdx="2" presStyleCnt="5"/>
      <dgm:spPr/>
      <dgm:t>
        <a:bodyPr/>
        <a:lstStyle/>
        <a:p>
          <a:endParaRPr lang="en-US"/>
        </a:p>
      </dgm:t>
    </dgm:pt>
    <dgm:pt modelId="{B0DEC307-276B-4155-A201-9B531899487F}" type="pres">
      <dgm:prSet presAssocID="{8235C2E9-6938-4134-8295-F4D9B2063CD9}" presName="parentNode" presStyleLbl="node1" presStyleIdx="2" presStyleCnt="5">
        <dgm:presLayoutVars>
          <dgm:chMax val="0"/>
          <dgm:bulletEnabled val="1"/>
        </dgm:presLayoutVars>
      </dgm:prSet>
      <dgm:spPr/>
      <dgm:t>
        <a:bodyPr/>
        <a:lstStyle/>
        <a:p>
          <a:endParaRPr lang="en-US"/>
        </a:p>
      </dgm:t>
    </dgm:pt>
    <dgm:pt modelId="{5496D9D3-A145-421E-BC63-DB945F404334}" type="pres">
      <dgm:prSet presAssocID="{8235C2E9-6938-4134-8295-F4D9B2063CD9}" presName="childNode" presStyleLbl="node1" presStyleIdx="2" presStyleCnt="5">
        <dgm:presLayoutVars>
          <dgm:bulletEnabled val="1"/>
        </dgm:presLayoutVars>
      </dgm:prSet>
      <dgm:spPr/>
      <dgm:t>
        <a:bodyPr/>
        <a:lstStyle/>
        <a:p>
          <a:endParaRPr lang="en-US"/>
        </a:p>
      </dgm:t>
    </dgm:pt>
    <dgm:pt modelId="{D5260AA7-2D95-4DFD-A732-FD1F8251535D}" type="pres">
      <dgm:prSet presAssocID="{0C9D6788-51AB-4636-888A-05FD1451B2E7}" presName="hSp" presStyleCnt="0"/>
      <dgm:spPr/>
    </dgm:pt>
    <dgm:pt modelId="{6ED20F20-9DD0-4945-B7C1-5A93CA10E973}" type="pres">
      <dgm:prSet presAssocID="{0C9D6788-51AB-4636-888A-05FD1451B2E7}" presName="vProcSp" presStyleCnt="0"/>
      <dgm:spPr/>
    </dgm:pt>
    <dgm:pt modelId="{55013E67-8738-4182-BDA1-9E4C9503D81C}" type="pres">
      <dgm:prSet presAssocID="{0C9D6788-51AB-4636-888A-05FD1451B2E7}" presName="vSp1" presStyleCnt="0"/>
      <dgm:spPr/>
    </dgm:pt>
    <dgm:pt modelId="{859D8BD1-F0FA-41F4-84A1-5C310464DF5E}" type="pres">
      <dgm:prSet presAssocID="{0C9D6788-51AB-4636-888A-05FD1451B2E7}" presName="simulatedConn" presStyleLbl="solidFgAcc1" presStyleIdx="2" presStyleCnt="4"/>
      <dgm:spPr/>
    </dgm:pt>
    <dgm:pt modelId="{AC90FE30-9D66-4862-8513-F104B2F7BCDC}" type="pres">
      <dgm:prSet presAssocID="{0C9D6788-51AB-4636-888A-05FD1451B2E7}" presName="vSp2" presStyleCnt="0"/>
      <dgm:spPr/>
    </dgm:pt>
    <dgm:pt modelId="{C5EED3D6-B328-4CD4-A4FF-5881205A5A02}" type="pres">
      <dgm:prSet presAssocID="{0C9D6788-51AB-4636-888A-05FD1451B2E7}" presName="sibTrans" presStyleCnt="0"/>
      <dgm:spPr/>
    </dgm:pt>
    <dgm:pt modelId="{C360AF26-96DF-40A1-AAC6-84F67DD28789}" type="pres">
      <dgm:prSet presAssocID="{D09BCA41-3C5B-40E7-9211-BAF37F405946}" presName="compositeNode" presStyleCnt="0">
        <dgm:presLayoutVars>
          <dgm:bulletEnabled val="1"/>
        </dgm:presLayoutVars>
      </dgm:prSet>
      <dgm:spPr/>
    </dgm:pt>
    <dgm:pt modelId="{32260FA2-5FDC-4D33-8D02-3743CF206588}" type="pres">
      <dgm:prSet presAssocID="{D09BCA41-3C5B-40E7-9211-BAF37F405946}" presName="bgRect" presStyleLbl="node1" presStyleIdx="3" presStyleCnt="5"/>
      <dgm:spPr/>
      <dgm:t>
        <a:bodyPr/>
        <a:lstStyle/>
        <a:p>
          <a:endParaRPr lang="en-US"/>
        </a:p>
      </dgm:t>
    </dgm:pt>
    <dgm:pt modelId="{505B7C54-6FCF-4F90-99A7-08A6741A00EE}" type="pres">
      <dgm:prSet presAssocID="{D09BCA41-3C5B-40E7-9211-BAF37F405946}" presName="parentNode" presStyleLbl="node1" presStyleIdx="3" presStyleCnt="5">
        <dgm:presLayoutVars>
          <dgm:chMax val="0"/>
          <dgm:bulletEnabled val="1"/>
        </dgm:presLayoutVars>
      </dgm:prSet>
      <dgm:spPr/>
      <dgm:t>
        <a:bodyPr/>
        <a:lstStyle/>
        <a:p>
          <a:endParaRPr lang="en-US"/>
        </a:p>
      </dgm:t>
    </dgm:pt>
    <dgm:pt modelId="{1A210D8E-E050-4353-BE44-02CDC38B2A77}" type="pres">
      <dgm:prSet presAssocID="{D09BCA41-3C5B-40E7-9211-BAF37F405946}" presName="childNode" presStyleLbl="node1" presStyleIdx="3" presStyleCnt="5">
        <dgm:presLayoutVars>
          <dgm:bulletEnabled val="1"/>
        </dgm:presLayoutVars>
      </dgm:prSet>
      <dgm:spPr/>
      <dgm:t>
        <a:bodyPr/>
        <a:lstStyle/>
        <a:p>
          <a:endParaRPr lang="en-US"/>
        </a:p>
      </dgm:t>
    </dgm:pt>
    <dgm:pt modelId="{1D7D73CF-8C15-40EA-830E-1B0D1187D34C}" type="pres">
      <dgm:prSet presAssocID="{0DDBBF12-9CAF-4742-A2CD-5473E157F0BC}" presName="hSp" presStyleCnt="0"/>
      <dgm:spPr/>
    </dgm:pt>
    <dgm:pt modelId="{D9D407DA-F2B6-480E-AFB3-4DA0DE1FAF62}" type="pres">
      <dgm:prSet presAssocID="{0DDBBF12-9CAF-4742-A2CD-5473E157F0BC}" presName="vProcSp" presStyleCnt="0"/>
      <dgm:spPr/>
    </dgm:pt>
    <dgm:pt modelId="{31C366AB-74D9-493D-AEBA-287CE9A287E6}" type="pres">
      <dgm:prSet presAssocID="{0DDBBF12-9CAF-4742-A2CD-5473E157F0BC}" presName="vSp1" presStyleCnt="0"/>
      <dgm:spPr/>
    </dgm:pt>
    <dgm:pt modelId="{9B2F16B9-AD68-4E70-866C-D590901081F9}" type="pres">
      <dgm:prSet presAssocID="{0DDBBF12-9CAF-4742-A2CD-5473E157F0BC}" presName="simulatedConn" presStyleLbl="solidFgAcc1" presStyleIdx="3" presStyleCnt="4"/>
      <dgm:spPr/>
    </dgm:pt>
    <dgm:pt modelId="{90F9820B-1344-4FF8-A155-A5D33AC9CC64}" type="pres">
      <dgm:prSet presAssocID="{0DDBBF12-9CAF-4742-A2CD-5473E157F0BC}" presName="vSp2" presStyleCnt="0"/>
      <dgm:spPr/>
    </dgm:pt>
    <dgm:pt modelId="{BE62F608-BBD4-48BB-A120-931482D4660D}" type="pres">
      <dgm:prSet presAssocID="{0DDBBF12-9CAF-4742-A2CD-5473E157F0BC}" presName="sibTrans" presStyleCnt="0"/>
      <dgm:spPr/>
    </dgm:pt>
    <dgm:pt modelId="{331A2675-8F2D-45AC-B128-EA8DB5738FFB}" type="pres">
      <dgm:prSet presAssocID="{6AD2618A-7876-4516-BAC0-2BB4D09436BB}" presName="compositeNode" presStyleCnt="0">
        <dgm:presLayoutVars>
          <dgm:bulletEnabled val="1"/>
        </dgm:presLayoutVars>
      </dgm:prSet>
      <dgm:spPr/>
    </dgm:pt>
    <dgm:pt modelId="{AA9EF041-D32F-44BA-A055-1817D2812C7E}" type="pres">
      <dgm:prSet presAssocID="{6AD2618A-7876-4516-BAC0-2BB4D09436BB}" presName="bgRect" presStyleLbl="node1" presStyleIdx="4" presStyleCnt="5"/>
      <dgm:spPr/>
      <dgm:t>
        <a:bodyPr/>
        <a:lstStyle/>
        <a:p>
          <a:endParaRPr lang="en-US"/>
        </a:p>
      </dgm:t>
    </dgm:pt>
    <dgm:pt modelId="{7E5D1798-67E4-43CD-BA70-3D1D17503414}" type="pres">
      <dgm:prSet presAssocID="{6AD2618A-7876-4516-BAC0-2BB4D09436BB}" presName="parentNode" presStyleLbl="node1" presStyleIdx="4" presStyleCnt="5">
        <dgm:presLayoutVars>
          <dgm:chMax val="0"/>
          <dgm:bulletEnabled val="1"/>
        </dgm:presLayoutVars>
      </dgm:prSet>
      <dgm:spPr/>
      <dgm:t>
        <a:bodyPr/>
        <a:lstStyle/>
        <a:p>
          <a:endParaRPr lang="en-US"/>
        </a:p>
      </dgm:t>
    </dgm:pt>
    <dgm:pt modelId="{9E3DC6D3-EC9D-4816-AF4C-3560F1F51F6A}" type="pres">
      <dgm:prSet presAssocID="{6AD2618A-7876-4516-BAC0-2BB4D09436BB}" presName="childNode" presStyleLbl="node1" presStyleIdx="4" presStyleCnt="5">
        <dgm:presLayoutVars>
          <dgm:bulletEnabled val="1"/>
        </dgm:presLayoutVars>
      </dgm:prSet>
      <dgm:spPr/>
      <dgm:t>
        <a:bodyPr/>
        <a:lstStyle/>
        <a:p>
          <a:endParaRPr lang="en-US"/>
        </a:p>
      </dgm:t>
    </dgm:pt>
  </dgm:ptLst>
  <dgm:cxnLst>
    <dgm:cxn modelId="{0C1C8471-2E25-4B35-A042-A6CF3EF2B06C}" type="presOf" srcId="{603C0512-BAA6-4893-8C76-C62180C1ECA3}" destId="{C0A93EE5-B2B9-4EF0-9819-AC001612F034}" srcOrd="0" destOrd="0" presId="urn:microsoft.com/office/officeart/2005/8/layout/hProcess7"/>
    <dgm:cxn modelId="{969B78CA-C483-4122-8725-90D22E7823D1}" type="presOf" srcId="{9F408A94-12D4-4AD9-B881-854A8FB2478D}" destId="{01A75BF4-150D-44FE-AE88-F9B6228A2C38}" srcOrd="0" destOrd="0" presId="urn:microsoft.com/office/officeart/2005/8/layout/hProcess7"/>
    <dgm:cxn modelId="{93BFED1E-B820-47F9-9BAD-24E08BD361D5}" srcId="{9F408A94-12D4-4AD9-B881-854A8FB2478D}" destId="{603C0512-BAA6-4893-8C76-C62180C1ECA3}" srcOrd="0" destOrd="0" parTransId="{42244A57-3CCD-42E4-85BE-8082176A4ABA}" sibTransId="{E5A3117E-C3BB-404A-AE8A-4F888E930AA6}"/>
    <dgm:cxn modelId="{C2DFC5A7-43ED-4C6F-B753-ECA612E29671}" srcId="{9F408A94-12D4-4AD9-B881-854A8FB2478D}" destId="{6AD2618A-7876-4516-BAC0-2BB4D09436BB}" srcOrd="4" destOrd="0" parTransId="{7AC17E9D-23FD-4D0F-959A-2A48A671AA97}" sibTransId="{6BA41588-9106-4BAD-8975-B6D274F67163}"/>
    <dgm:cxn modelId="{7FC4E812-7C2B-4E8C-87EA-BE96A1B7E0A9}" srcId="{9F818BCD-ADB4-4402-9ED4-8288279C7612}" destId="{609473B5-A470-4093-82A0-8BE3F9AA7343}" srcOrd="0" destOrd="0" parTransId="{9BAC9277-9A95-4CAB-B6F2-730534D26CC5}" sibTransId="{FEBFCF52-2484-45D5-B957-92239D53B058}"/>
    <dgm:cxn modelId="{915E467B-F447-407F-BB2C-D2BD4A9234DB}" type="presOf" srcId="{9F818BCD-ADB4-4402-9ED4-8288279C7612}" destId="{3755A0CB-B9D0-4B39-BA95-9DE3683079E7}" srcOrd="1" destOrd="0" presId="urn:microsoft.com/office/officeart/2005/8/layout/hProcess7"/>
    <dgm:cxn modelId="{4D81FD80-4388-4DC2-9855-7C02F0159840}" srcId="{9F408A94-12D4-4AD9-B881-854A8FB2478D}" destId="{8235C2E9-6938-4134-8295-F4D9B2063CD9}" srcOrd="2" destOrd="0" parTransId="{AD30501E-556A-4EB5-91D6-65BE334EDEBF}" sibTransId="{0C9D6788-51AB-4636-888A-05FD1451B2E7}"/>
    <dgm:cxn modelId="{923B1217-1054-4404-95A4-EE40CD6858E5}" srcId="{9F408A94-12D4-4AD9-B881-854A8FB2478D}" destId="{D09BCA41-3C5B-40E7-9211-BAF37F405946}" srcOrd="3" destOrd="0" parTransId="{FA11DC5B-A30E-43C4-B33B-389260DFD56A}" sibTransId="{0DDBBF12-9CAF-4742-A2CD-5473E157F0BC}"/>
    <dgm:cxn modelId="{BF3CEDF7-6519-4554-B49B-31275BED3B68}" type="presOf" srcId="{77454D43-5213-4E6C-8676-0F8923A34B94}" destId="{0ECEE6D9-D627-464B-8784-CA52783E8A15}" srcOrd="0" destOrd="0" presId="urn:microsoft.com/office/officeart/2005/8/layout/hProcess7"/>
    <dgm:cxn modelId="{94BE9C4C-1EBB-42F4-910C-E360A9E33688}" type="presOf" srcId="{D09BCA41-3C5B-40E7-9211-BAF37F405946}" destId="{32260FA2-5FDC-4D33-8D02-3743CF206588}" srcOrd="0" destOrd="0" presId="urn:microsoft.com/office/officeart/2005/8/layout/hProcess7"/>
    <dgm:cxn modelId="{556CCF14-406C-4BE3-AD86-C139AE9D4D68}" type="presOf" srcId="{D09BCA41-3C5B-40E7-9211-BAF37F405946}" destId="{505B7C54-6FCF-4F90-99A7-08A6741A00EE}" srcOrd="1" destOrd="0" presId="urn:microsoft.com/office/officeart/2005/8/layout/hProcess7"/>
    <dgm:cxn modelId="{1795E7FB-CF26-4539-8686-6A339287A1C5}" srcId="{9F408A94-12D4-4AD9-B881-854A8FB2478D}" destId="{9F818BCD-ADB4-4402-9ED4-8288279C7612}" srcOrd="1" destOrd="0" parTransId="{6929E0D4-5EF8-4A78-81A8-62CF2C230F3F}" sibTransId="{8B8D0814-11BB-43DA-8441-546D921F242F}"/>
    <dgm:cxn modelId="{9CA08D0E-BC98-4D34-803A-429855BFF0D1}" srcId="{8235C2E9-6938-4134-8295-F4D9B2063CD9}" destId="{9AAEDC41-41A9-436F-A442-818A023979EB}" srcOrd="0" destOrd="0" parTransId="{72D507F5-EFFC-4931-8322-B5EB12F3BE81}" sibTransId="{BEF898A9-2414-4BA7-B362-0B9723163A4D}"/>
    <dgm:cxn modelId="{F4B3171A-D336-4BBD-9B75-856D3C462B98}" srcId="{D09BCA41-3C5B-40E7-9211-BAF37F405946}" destId="{7F7ADA93-2CB0-4E17-84B6-878BF49A63F2}" srcOrd="0" destOrd="0" parTransId="{6EC8545E-38BC-43A5-A41D-5286D83D781D}" sibTransId="{F824A57B-4C64-4186-BA05-8B34CB4C44A8}"/>
    <dgm:cxn modelId="{155FBF15-1D68-4AF1-B959-0537F75A1DD9}" type="presOf" srcId="{6AD2618A-7876-4516-BAC0-2BB4D09436BB}" destId="{AA9EF041-D32F-44BA-A055-1817D2812C7E}" srcOrd="0" destOrd="0" presId="urn:microsoft.com/office/officeart/2005/8/layout/hProcess7"/>
    <dgm:cxn modelId="{54545EA2-D7A7-41C7-A659-95E434FA3A75}" type="presOf" srcId="{E6312703-CFA7-4EE8-9B2B-6233EB3D6E53}" destId="{9E3DC6D3-EC9D-4816-AF4C-3560F1F51F6A}" srcOrd="0" destOrd="0" presId="urn:microsoft.com/office/officeart/2005/8/layout/hProcess7"/>
    <dgm:cxn modelId="{651DD990-AFF4-49D3-889C-23C8CBD99182}" srcId="{6AD2618A-7876-4516-BAC0-2BB4D09436BB}" destId="{E6312703-CFA7-4EE8-9B2B-6233EB3D6E53}" srcOrd="0" destOrd="0" parTransId="{713D13B4-290F-49A2-8338-14381367DF6D}" sibTransId="{878AB4BD-7D7B-4941-AA92-07760FB1B7A4}"/>
    <dgm:cxn modelId="{E76273F4-7D15-4BE9-82AA-1730D19D5596}" type="presOf" srcId="{9F818BCD-ADB4-4402-9ED4-8288279C7612}" destId="{68B74038-ADA7-4073-AC65-8CB8E5566672}" srcOrd="0" destOrd="0" presId="urn:microsoft.com/office/officeart/2005/8/layout/hProcess7"/>
    <dgm:cxn modelId="{6B9A05D7-303D-463D-9042-5DA9C85334E0}" type="presOf" srcId="{8235C2E9-6938-4134-8295-F4D9B2063CD9}" destId="{BA8185C1-44C8-4B66-AC68-139B2F71F6DB}" srcOrd="0" destOrd="0" presId="urn:microsoft.com/office/officeart/2005/8/layout/hProcess7"/>
    <dgm:cxn modelId="{972124F2-F998-4CA7-9509-D704EAFE0CE4}" type="presOf" srcId="{603C0512-BAA6-4893-8C76-C62180C1ECA3}" destId="{A7331288-2378-4C73-A5F6-7290649DB6F9}" srcOrd="1" destOrd="0" presId="urn:microsoft.com/office/officeart/2005/8/layout/hProcess7"/>
    <dgm:cxn modelId="{16720A1B-F0FC-4849-8318-175B5E152F3E}" type="presOf" srcId="{6AD2618A-7876-4516-BAC0-2BB4D09436BB}" destId="{7E5D1798-67E4-43CD-BA70-3D1D17503414}" srcOrd="1" destOrd="0" presId="urn:microsoft.com/office/officeart/2005/8/layout/hProcess7"/>
    <dgm:cxn modelId="{73A0D1DF-1163-4A47-8A0A-5F5873FBA404}" srcId="{603C0512-BAA6-4893-8C76-C62180C1ECA3}" destId="{77454D43-5213-4E6C-8676-0F8923A34B94}" srcOrd="0" destOrd="0" parTransId="{7511A6CB-B238-4F61-887B-ADC41A41EBDE}" sibTransId="{03D048A5-65AB-447D-A8D4-0154A337FD2B}"/>
    <dgm:cxn modelId="{861F91A5-AE42-4680-A7BA-86B6DCC81C98}" type="presOf" srcId="{9AAEDC41-41A9-436F-A442-818A023979EB}" destId="{5496D9D3-A145-421E-BC63-DB945F404334}" srcOrd="0" destOrd="0" presId="urn:microsoft.com/office/officeart/2005/8/layout/hProcess7"/>
    <dgm:cxn modelId="{68FDBE76-3538-4DA1-91D2-052A5435038D}" type="presOf" srcId="{8235C2E9-6938-4134-8295-F4D9B2063CD9}" destId="{B0DEC307-276B-4155-A201-9B531899487F}" srcOrd="1" destOrd="0" presId="urn:microsoft.com/office/officeart/2005/8/layout/hProcess7"/>
    <dgm:cxn modelId="{6FB948E2-0148-44B1-8FE2-D86E6DE67A51}" type="presOf" srcId="{609473B5-A470-4093-82A0-8BE3F9AA7343}" destId="{9D2FF785-0F66-4288-93FC-44FCCDEE43BA}" srcOrd="0" destOrd="0" presId="urn:microsoft.com/office/officeart/2005/8/layout/hProcess7"/>
    <dgm:cxn modelId="{340F6790-3ED8-45DD-8518-7C65C0C3AE74}" type="presOf" srcId="{7F7ADA93-2CB0-4E17-84B6-878BF49A63F2}" destId="{1A210D8E-E050-4353-BE44-02CDC38B2A77}" srcOrd="0" destOrd="0" presId="urn:microsoft.com/office/officeart/2005/8/layout/hProcess7"/>
    <dgm:cxn modelId="{7DE0C60C-D87D-4806-9D10-3B97B5CF45C9}" type="presParOf" srcId="{01A75BF4-150D-44FE-AE88-F9B6228A2C38}" destId="{89289D83-734F-4B6E-8906-C8B321ABC9A4}" srcOrd="0" destOrd="0" presId="urn:microsoft.com/office/officeart/2005/8/layout/hProcess7"/>
    <dgm:cxn modelId="{612BBEBD-D9C0-49F3-A005-1F267D00A0DC}" type="presParOf" srcId="{89289D83-734F-4B6E-8906-C8B321ABC9A4}" destId="{C0A93EE5-B2B9-4EF0-9819-AC001612F034}" srcOrd="0" destOrd="0" presId="urn:microsoft.com/office/officeart/2005/8/layout/hProcess7"/>
    <dgm:cxn modelId="{890F7792-9E0F-4C86-91EC-6E5B744A48A4}" type="presParOf" srcId="{89289D83-734F-4B6E-8906-C8B321ABC9A4}" destId="{A7331288-2378-4C73-A5F6-7290649DB6F9}" srcOrd="1" destOrd="0" presId="urn:microsoft.com/office/officeart/2005/8/layout/hProcess7"/>
    <dgm:cxn modelId="{1B0C33C6-8DDF-4ABF-BFCB-C03BF127581B}" type="presParOf" srcId="{89289D83-734F-4B6E-8906-C8B321ABC9A4}" destId="{0ECEE6D9-D627-464B-8784-CA52783E8A15}" srcOrd="2" destOrd="0" presId="urn:microsoft.com/office/officeart/2005/8/layout/hProcess7"/>
    <dgm:cxn modelId="{1C6A8806-4AEF-41E3-8757-B42F6B8DAF63}" type="presParOf" srcId="{01A75BF4-150D-44FE-AE88-F9B6228A2C38}" destId="{A64C8696-9ED3-4721-B96A-2EE729C34D4D}" srcOrd="1" destOrd="0" presId="urn:microsoft.com/office/officeart/2005/8/layout/hProcess7"/>
    <dgm:cxn modelId="{CDFC9965-9DCC-4FF5-8201-DAAB9A825587}" type="presParOf" srcId="{01A75BF4-150D-44FE-AE88-F9B6228A2C38}" destId="{8B518409-B68C-435D-A91C-F2A15F18ED15}" srcOrd="2" destOrd="0" presId="urn:microsoft.com/office/officeart/2005/8/layout/hProcess7"/>
    <dgm:cxn modelId="{148C466F-A3A6-406A-A590-F68110C88F77}" type="presParOf" srcId="{8B518409-B68C-435D-A91C-F2A15F18ED15}" destId="{CBF92020-ADE9-4F6E-9627-4346607818E5}" srcOrd="0" destOrd="0" presId="urn:microsoft.com/office/officeart/2005/8/layout/hProcess7"/>
    <dgm:cxn modelId="{AD02CFC3-98AF-420E-A2E8-84160E1F3816}" type="presParOf" srcId="{8B518409-B68C-435D-A91C-F2A15F18ED15}" destId="{ACDD3FD9-8EC7-4317-8185-0C87ABC9B644}" srcOrd="1" destOrd="0" presId="urn:microsoft.com/office/officeart/2005/8/layout/hProcess7"/>
    <dgm:cxn modelId="{AF4CCEA4-E912-4ABB-8286-9F79721BA102}" type="presParOf" srcId="{8B518409-B68C-435D-A91C-F2A15F18ED15}" destId="{B11EDED9-D852-4117-AAFA-865EC03EC1FA}" srcOrd="2" destOrd="0" presId="urn:microsoft.com/office/officeart/2005/8/layout/hProcess7"/>
    <dgm:cxn modelId="{36E03937-30BB-45E0-A528-EBD3749DCB91}" type="presParOf" srcId="{01A75BF4-150D-44FE-AE88-F9B6228A2C38}" destId="{03F76F04-C77E-4F86-8B62-E45E736B7944}" srcOrd="3" destOrd="0" presId="urn:microsoft.com/office/officeart/2005/8/layout/hProcess7"/>
    <dgm:cxn modelId="{CF221040-8239-4FB0-8224-8A3FC6002303}" type="presParOf" srcId="{01A75BF4-150D-44FE-AE88-F9B6228A2C38}" destId="{DB191ADE-3A24-41B0-AC71-B5B39F609016}" srcOrd="4" destOrd="0" presId="urn:microsoft.com/office/officeart/2005/8/layout/hProcess7"/>
    <dgm:cxn modelId="{DE612AAD-EBAC-4241-B228-A50A24C61117}" type="presParOf" srcId="{DB191ADE-3A24-41B0-AC71-B5B39F609016}" destId="{68B74038-ADA7-4073-AC65-8CB8E5566672}" srcOrd="0" destOrd="0" presId="urn:microsoft.com/office/officeart/2005/8/layout/hProcess7"/>
    <dgm:cxn modelId="{97ECA6CE-BF8C-4B71-BD33-99A90B790C3B}" type="presParOf" srcId="{DB191ADE-3A24-41B0-AC71-B5B39F609016}" destId="{3755A0CB-B9D0-4B39-BA95-9DE3683079E7}" srcOrd="1" destOrd="0" presId="urn:microsoft.com/office/officeart/2005/8/layout/hProcess7"/>
    <dgm:cxn modelId="{C964AA29-BCCE-4418-B420-EB990E17DC80}" type="presParOf" srcId="{DB191ADE-3A24-41B0-AC71-B5B39F609016}" destId="{9D2FF785-0F66-4288-93FC-44FCCDEE43BA}" srcOrd="2" destOrd="0" presId="urn:microsoft.com/office/officeart/2005/8/layout/hProcess7"/>
    <dgm:cxn modelId="{B5ABB511-4442-4F60-B88D-53A10F0DF57A}" type="presParOf" srcId="{01A75BF4-150D-44FE-AE88-F9B6228A2C38}" destId="{ABBF67C1-6B59-4585-B1D3-8362B7D746D6}" srcOrd="5" destOrd="0" presId="urn:microsoft.com/office/officeart/2005/8/layout/hProcess7"/>
    <dgm:cxn modelId="{F99536F4-C7B6-4ACA-87E5-0B8D21EAC69A}" type="presParOf" srcId="{01A75BF4-150D-44FE-AE88-F9B6228A2C38}" destId="{39534B75-3AA4-49CE-B69F-98597EDDCE6D}" srcOrd="6" destOrd="0" presId="urn:microsoft.com/office/officeart/2005/8/layout/hProcess7"/>
    <dgm:cxn modelId="{18953D28-D8DA-4317-A609-DFB7B7B3E36E}" type="presParOf" srcId="{39534B75-3AA4-49CE-B69F-98597EDDCE6D}" destId="{E3ACF2D4-1878-46F5-A168-C41659AF3D4B}" srcOrd="0" destOrd="0" presId="urn:microsoft.com/office/officeart/2005/8/layout/hProcess7"/>
    <dgm:cxn modelId="{25E5F7D0-D2D0-4EC4-88E0-BAA751EC7FBE}" type="presParOf" srcId="{39534B75-3AA4-49CE-B69F-98597EDDCE6D}" destId="{CD3AA39B-9062-478A-9887-6BC3509C6103}" srcOrd="1" destOrd="0" presId="urn:microsoft.com/office/officeart/2005/8/layout/hProcess7"/>
    <dgm:cxn modelId="{8C308713-5608-4DEB-B3E7-6595313229FF}" type="presParOf" srcId="{39534B75-3AA4-49CE-B69F-98597EDDCE6D}" destId="{9C19ACBA-CC48-4AD9-B446-7CCF9EE1F3B2}" srcOrd="2" destOrd="0" presId="urn:microsoft.com/office/officeart/2005/8/layout/hProcess7"/>
    <dgm:cxn modelId="{ECECC76D-1383-4187-A830-32553BF3309E}" type="presParOf" srcId="{01A75BF4-150D-44FE-AE88-F9B6228A2C38}" destId="{26BD2F02-AE08-4028-B92A-AE8C7446669B}" srcOrd="7" destOrd="0" presId="urn:microsoft.com/office/officeart/2005/8/layout/hProcess7"/>
    <dgm:cxn modelId="{59BE9D8B-F2D5-4EAB-8EBD-0E72E599E5F2}" type="presParOf" srcId="{01A75BF4-150D-44FE-AE88-F9B6228A2C38}" destId="{3C4BACB0-85B3-4A9D-9A77-6A7F1C3841D3}" srcOrd="8" destOrd="0" presId="urn:microsoft.com/office/officeart/2005/8/layout/hProcess7"/>
    <dgm:cxn modelId="{514849FB-F04C-42E4-9FF5-4F44BD51AC10}" type="presParOf" srcId="{3C4BACB0-85B3-4A9D-9A77-6A7F1C3841D3}" destId="{BA8185C1-44C8-4B66-AC68-139B2F71F6DB}" srcOrd="0" destOrd="0" presId="urn:microsoft.com/office/officeart/2005/8/layout/hProcess7"/>
    <dgm:cxn modelId="{8FD236EB-8426-4199-8FF7-DA947CC9CA47}" type="presParOf" srcId="{3C4BACB0-85B3-4A9D-9A77-6A7F1C3841D3}" destId="{B0DEC307-276B-4155-A201-9B531899487F}" srcOrd="1" destOrd="0" presId="urn:microsoft.com/office/officeart/2005/8/layout/hProcess7"/>
    <dgm:cxn modelId="{67653232-69B2-4480-9940-CA8864068372}" type="presParOf" srcId="{3C4BACB0-85B3-4A9D-9A77-6A7F1C3841D3}" destId="{5496D9D3-A145-421E-BC63-DB945F404334}" srcOrd="2" destOrd="0" presId="urn:microsoft.com/office/officeart/2005/8/layout/hProcess7"/>
    <dgm:cxn modelId="{40F587B7-E8F1-403E-AC04-3377FB5E997B}" type="presParOf" srcId="{01A75BF4-150D-44FE-AE88-F9B6228A2C38}" destId="{D5260AA7-2D95-4DFD-A732-FD1F8251535D}" srcOrd="9" destOrd="0" presId="urn:microsoft.com/office/officeart/2005/8/layout/hProcess7"/>
    <dgm:cxn modelId="{D6C20B4D-A2D5-408E-8CDA-CA91DA6CBE4B}" type="presParOf" srcId="{01A75BF4-150D-44FE-AE88-F9B6228A2C38}" destId="{6ED20F20-9DD0-4945-B7C1-5A93CA10E973}" srcOrd="10" destOrd="0" presId="urn:microsoft.com/office/officeart/2005/8/layout/hProcess7"/>
    <dgm:cxn modelId="{DEF1ED38-ACD6-4242-B19F-0C43011C99D3}" type="presParOf" srcId="{6ED20F20-9DD0-4945-B7C1-5A93CA10E973}" destId="{55013E67-8738-4182-BDA1-9E4C9503D81C}" srcOrd="0" destOrd="0" presId="urn:microsoft.com/office/officeart/2005/8/layout/hProcess7"/>
    <dgm:cxn modelId="{89567986-91F4-4426-B84C-E5EC0A807067}" type="presParOf" srcId="{6ED20F20-9DD0-4945-B7C1-5A93CA10E973}" destId="{859D8BD1-F0FA-41F4-84A1-5C310464DF5E}" srcOrd="1" destOrd="0" presId="urn:microsoft.com/office/officeart/2005/8/layout/hProcess7"/>
    <dgm:cxn modelId="{8219DB4F-7A7F-4443-A74C-76904B560141}" type="presParOf" srcId="{6ED20F20-9DD0-4945-B7C1-5A93CA10E973}" destId="{AC90FE30-9D66-4862-8513-F104B2F7BCDC}" srcOrd="2" destOrd="0" presId="urn:microsoft.com/office/officeart/2005/8/layout/hProcess7"/>
    <dgm:cxn modelId="{5BC5597D-7F8C-4AC8-AFA4-131CEAD95BBE}" type="presParOf" srcId="{01A75BF4-150D-44FE-AE88-F9B6228A2C38}" destId="{C5EED3D6-B328-4CD4-A4FF-5881205A5A02}" srcOrd="11" destOrd="0" presId="urn:microsoft.com/office/officeart/2005/8/layout/hProcess7"/>
    <dgm:cxn modelId="{BCEF3A9E-D610-49C1-B2AA-F855AA35FAE2}" type="presParOf" srcId="{01A75BF4-150D-44FE-AE88-F9B6228A2C38}" destId="{C360AF26-96DF-40A1-AAC6-84F67DD28789}" srcOrd="12" destOrd="0" presId="urn:microsoft.com/office/officeart/2005/8/layout/hProcess7"/>
    <dgm:cxn modelId="{278AA71B-0E89-4A6E-896D-F22D229551AC}" type="presParOf" srcId="{C360AF26-96DF-40A1-AAC6-84F67DD28789}" destId="{32260FA2-5FDC-4D33-8D02-3743CF206588}" srcOrd="0" destOrd="0" presId="urn:microsoft.com/office/officeart/2005/8/layout/hProcess7"/>
    <dgm:cxn modelId="{E143412A-53B7-493F-9F23-22342A2D2B79}" type="presParOf" srcId="{C360AF26-96DF-40A1-AAC6-84F67DD28789}" destId="{505B7C54-6FCF-4F90-99A7-08A6741A00EE}" srcOrd="1" destOrd="0" presId="urn:microsoft.com/office/officeart/2005/8/layout/hProcess7"/>
    <dgm:cxn modelId="{C718AE07-BAD2-47FA-BB0F-C82467641504}" type="presParOf" srcId="{C360AF26-96DF-40A1-AAC6-84F67DD28789}" destId="{1A210D8E-E050-4353-BE44-02CDC38B2A77}" srcOrd="2" destOrd="0" presId="urn:microsoft.com/office/officeart/2005/8/layout/hProcess7"/>
    <dgm:cxn modelId="{3C22F54E-E336-49A9-98FF-210B60AB78FF}" type="presParOf" srcId="{01A75BF4-150D-44FE-AE88-F9B6228A2C38}" destId="{1D7D73CF-8C15-40EA-830E-1B0D1187D34C}" srcOrd="13" destOrd="0" presId="urn:microsoft.com/office/officeart/2005/8/layout/hProcess7"/>
    <dgm:cxn modelId="{60FC1F60-9262-49A4-81DD-F0CACC25B1F7}" type="presParOf" srcId="{01A75BF4-150D-44FE-AE88-F9B6228A2C38}" destId="{D9D407DA-F2B6-480E-AFB3-4DA0DE1FAF62}" srcOrd="14" destOrd="0" presId="urn:microsoft.com/office/officeart/2005/8/layout/hProcess7"/>
    <dgm:cxn modelId="{200EC156-CF82-4045-9298-ECE99EFF2393}" type="presParOf" srcId="{D9D407DA-F2B6-480E-AFB3-4DA0DE1FAF62}" destId="{31C366AB-74D9-493D-AEBA-287CE9A287E6}" srcOrd="0" destOrd="0" presId="urn:microsoft.com/office/officeart/2005/8/layout/hProcess7"/>
    <dgm:cxn modelId="{DD1BAD4F-2D9F-4D9B-8CE5-348DCC4B449C}" type="presParOf" srcId="{D9D407DA-F2B6-480E-AFB3-4DA0DE1FAF62}" destId="{9B2F16B9-AD68-4E70-866C-D590901081F9}" srcOrd="1" destOrd="0" presId="urn:microsoft.com/office/officeart/2005/8/layout/hProcess7"/>
    <dgm:cxn modelId="{11FB4948-1EB5-4E1B-B30A-E42B8A8221D8}" type="presParOf" srcId="{D9D407DA-F2B6-480E-AFB3-4DA0DE1FAF62}" destId="{90F9820B-1344-4FF8-A155-A5D33AC9CC64}" srcOrd="2" destOrd="0" presId="urn:microsoft.com/office/officeart/2005/8/layout/hProcess7"/>
    <dgm:cxn modelId="{A4D27CA1-00DE-486F-BE11-C328BC54A874}" type="presParOf" srcId="{01A75BF4-150D-44FE-AE88-F9B6228A2C38}" destId="{BE62F608-BBD4-48BB-A120-931482D4660D}" srcOrd="15" destOrd="0" presId="urn:microsoft.com/office/officeart/2005/8/layout/hProcess7"/>
    <dgm:cxn modelId="{5425B2A6-F3E9-471F-B432-B341438827F0}" type="presParOf" srcId="{01A75BF4-150D-44FE-AE88-F9B6228A2C38}" destId="{331A2675-8F2D-45AC-B128-EA8DB5738FFB}" srcOrd="16" destOrd="0" presId="urn:microsoft.com/office/officeart/2005/8/layout/hProcess7"/>
    <dgm:cxn modelId="{AC7F0C41-7A96-4417-A20D-6A1F69172E35}" type="presParOf" srcId="{331A2675-8F2D-45AC-B128-EA8DB5738FFB}" destId="{AA9EF041-D32F-44BA-A055-1817D2812C7E}" srcOrd="0" destOrd="0" presId="urn:microsoft.com/office/officeart/2005/8/layout/hProcess7"/>
    <dgm:cxn modelId="{C63C7739-778D-4A03-8205-A0A297BFBCCE}" type="presParOf" srcId="{331A2675-8F2D-45AC-B128-EA8DB5738FFB}" destId="{7E5D1798-67E4-43CD-BA70-3D1D17503414}" srcOrd="1" destOrd="0" presId="urn:microsoft.com/office/officeart/2005/8/layout/hProcess7"/>
    <dgm:cxn modelId="{E12207BA-216B-4DEC-A4CE-3F461C3B18CF}" type="presParOf" srcId="{331A2675-8F2D-45AC-B128-EA8DB5738FFB}" destId="{9E3DC6D3-EC9D-4816-AF4C-3560F1F51F6A}" srcOrd="2" destOrd="0" presId="urn:microsoft.com/office/officeart/2005/8/layout/hProcess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E66E9B-D834-4DD8-A407-1B1AABD6613E}" type="doc">
      <dgm:prSet loTypeId="urn:microsoft.com/office/officeart/2005/8/layout/venn3" loCatId="relationship" qsTypeId="urn:microsoft.com/office/officeart/2005/8/quickstyle/3d1" qsCatId="3D" csTypeId="urn:microsoft.com/office/officeart/2005/8/colors/colorful1" csCatId="colorful" phldr="1"/>
      <dgm:spPr/>
      <dgm:t>
        <a:bodyPr/>
        <a:lstStyle/>
        <a:p>
          <a:endParaRPr lang="en-US"/>
        </a:p>
      </dgm:t>
    </dgm:pt>
    <dgm:pt modelId="{CEF4F148-D1E0-4FDE-A963-02EB42C92690}">
      <dgm:prSet phldrT="[Text]" custT="1"/>
      <dgm:spPr/>
      <dgm:t>
        <a:bodyPr anchor="ctr"/>
        <a:lstStyle/>
        <a:p>
          <a:pPr algn="ctr"/>
          <a:r>
            <a:rPr lang="en-US" sz="1600" dirty="0" smtClean="0">
              <a:latin typeface="+mj-lt"/>
            </a:rPr>
            <a:t>EXECUTIVE BOARD</a:t>
          </a:r>
          <a:endParaRPr lang="en-US" sz="1600" dirty="0" smtClean="0"/>
        </a:p>
      </dgm:t>
    </dgm:pt>
    <dgm:pt modelId="{8B65D58D-8ADF-458D-A046-36E9E6477800}" type="parTrans" cxnId="{73E750E0-CABA-4844-BA32-1DE34398FD07}">
      <dgm:prSet/>
      <dgm:spPr/>
      <dgm:t>
        <a:bodyPr/>
        <a:lstStyle/>
        <a:p>
          <a:endParaRPr lang="en-US"/>
        </a:p>
      </dgm:t>
    </dgm:pt>
    <dgm:pt modelId="{04858B61-24CE-4B36-A715-7F5B878A8D23}" type="sibTrans" cxnId="{73E750E0-CABA-4844-BA32-1DE34398FD07}">
      <dgm:prSet/>
      <dgm:spPr/>
      <dgm:t>
        <a:bodyPr/>
        <a:lstStyle/>
        <a:p>
          <a:endParaRPr lang="en-US"/>
        </a:p>
      </dgm:t>
    </dgm:pt>
    <dgm:pt modelId="{0F769297-09B5-4331-87FB-B21D2F69B302}">
      <dgm:prSet phldrT="[Text]" custT="1"/>
      <dgm:spPr/>
      <dgm:t>
        <a:bodyPr anchor="ctr"/>
        <a:lstStyle/>
        <a:p>
          <a:pPr algn="ctr"/>
          <a:r>
            <a:rPr lang="en-US" sz="1600" dirty="0" smtClean="0">
              <a:latin typeface="+mj-lt"/>
            </a:rPr>
            <a:t>UPPER MANAGEMENT       &amp; STAFF</a:t>
          </a:r>
          <a:endParaRPr lang="en-US" sz="1600" dirty="0">
            <a:latin typeface="+mj-lt"/>
          </a:endParaRPr>
        </a:p>
      </dgm:t>
    </dgm:pt>
    <dgm:pt modelId="{2849A344-4EDB-4CDA-A883-DC596F812953}" type="parTrans" cxnId="{097E55FD-9905-4574-9EB9-583534EE8DAA}">
      <dgm:prSet/>
      <dgm:spPr/>
      <dgm:t>
        <a:bodyPr/>
        <a:lstStyle/>
        <a:p>
          <a:endParaRPr lang="en-US"/>
        </a:p>
      </dgm:t>
    </dgm:pt>
    <dgm:pt modelId="{BCD3907D-1742-4719-A830-9920F5F5FB35}" type="sibTrans" cxnId="{097E55FD-9905-4574-9EB9-583534EE8DAA}">
      <dgm:prSet/>
      <dgm:spPr/>
      <dgm:t>
        <a:bodyPr/>
        <a:lstStyle/>
        <a:p>
          <a:endParaRPr lang="en-US"/>
        </a:p>
      </dgm:t>
    </dgm:pt>
    <dgm:pt modelId="{51219426-B66D-45A1-8D18-75347FD0FC3A}">
      <dgm:prSet phldrT="[Text]" custT="1"/>
      <dgm:spPr/>
      <dgm:t>
        <a:bodyPr anchor="ctr"/>
        <a:lstStyle/>
        <a:p>
          <a:pPr algn="ctr"/>
          <a:r>
            <a:rPr lang="en-US" sz="1600" dirty="0" smtClean="0">
              <a:latin typeface="+mj-lt"/>
            </a:rPr>
            <a:t>INVESTORS</a:t>
          </a:r>
          <a:endParaRPr lang="en-US" sz="1600" dirty="0">
            <a:latin typeface="+mj-lt"/>
          </a:endParaRPr>
        </a:p>
      </dgm:t>
    </dgm:pt>
    <dgm:pt modelId="{39C8791F-BA54-4BCB-9440-7042696C48B3}" type="parTrans" cxnId="{BF038FF4-1AB1-46D4-9F8E-BF15FE643523}">
      <dgm:prSet/>
      <dgm:spPr/>
      <dgm:t>
        <a:bodyPr/>
        <a:lstStyle/>
        <a:p>
          <a:endParaRPr lang="en-US"/>
        </a:p>
      </dgm:t>
    </dgm:pt>
    <dgm:pt modelId="{A75BA505-74A8-49B3-8589-31903169D8B8}" type="sibTrans" cxnId="{BF038FF4-1AB1-46D4-9F8E-BF15FE643523}">
      <dgm:prSet/>
      <dgm:spPr/>
      <dgm:t>
        <a:bodyPr/>
        <a:lstStyle/>
        <a:p>
          <a:endParaRPr lang="en-US"/>
        </a:p>
      </dgm:t>
    </dgm:pt>
    <dgm:pt modelId="{6B5167C0-AD82-4584-90F8-A10B7CAA590B}">
      <dgm:prSet phldrT="[Text]" custT="1"/>
      <dgm:spPr/>
      <dgm:t>
        <a:bodyPr anchor="ctr"/>
        <a:lstStyle/>
        <a:p>
          <a:pPr algn="ctr"/>
          <a:r>
            <a:rPr lang="en-US" sz="1800" dirty="0" smtClean="0"/>
            <a:t> </a:t>
          </a:r>
          <a:r>
            <a:rPr lang="en-US" sz="1600" dirty="0" smtClean="0">
              <a:latin typeface="+mj-lt"/>
            </a:rPr>
            <a:t>CUSTOMERS</a:t>
          </a:r>
          <a:endParaRPr lang="en-US" sz="1600" dirty="0"/>
        </a:p>
      </dgm:t>
    </dgm:pt>
    <dgm:pt modelId="{5495FA4F-3ECE-4F2F-8294-BE144169DE94}" type="parTrans" cxnId="{4BF5D760-19A1-4004-8352-2FEC7B91C417}">
      <dgm:prSet/>
      <dgm:spPr/>
      <dgm:t>
        <a:bodyPr/>
        <a:lstStyle/>
        <a:p>
          <a:endParaRPr lang="en-US"/>
        </a:p>
      </dgm:t>
    </dgm:pt>
    <dgm:pt modelId="{293E81FA-B68B-4DD5-896D-F5281CE0028B}" type="sibTrans" cxnId="{4BF5D760-19A1-4004-8352-2FEC7B91C417}">
      <dgm:prSet/>
      <dgm:spPr/>
      <dgm:t>
        <a:bodyPr/>
        <a:lstStyle/>
        <a:p>
          <a:endParaRPr lang="en-US"/>
        </a:p>
      </dgm:t>
    </dgm:pt>
    <dgm:pt modelId="{270DCAE2-3529-43C0-8F51-CAC277C848A1}" type="pres">
      <dgm:prSet presAssocID="{D7E66E9B-D834-4DD8-A407-1B1AABD6613E}" presName="Name0" presStyleCnt="0">
        <dgm:presLayoutVars>
          <dgm:dir/>
          <dgm:resizeHandles val="exact"/>
        </dgm:presLayoutVars>
      </dgm:prSet>
      <dgm:spPr/>
      <dgm:t>
        <a:bodyPr/>
        <a:lstStyle/>
        <a:p>
          <a:endParaRPr lang="en-US"/>
        </a:p>
      </dgm:t>
    </dgm:pt>
    <dgm:pt modelId="{E8CC10E6-384F-48B1-916C-F9E85A376548}" type="pres">
      <dgm:prSet presAssocID="{CEF4F148-D1E0-4FDE-A963-02EB42C92690}" presName="Name5" presStyleLbl="vennNode1" presStyleIdx="0" presStyleCnt="4" custLinFactNeighborX="7164" custLinFactNeighborY="-2103">
        <dgm:presLayoutVars>
          <dgm:bulletEnabled val="1"/>
        </dgm:presLayoutVars>
      </dgm:prSet>
      <dgm:spPr/>
      <dgm:t>
        <a:bodyPr/>
        <a:lstStyle/>
        <a:p>
          <a:endParaRPr lang="en-US"/>
        </a:p>
      </dgm:t>
    </dgm:pt>
    <dgm:pt modelId="{180122E9-5032-47C2-99A5-BB35F521DEAC}" type="pres">
      <dgm:prSet presAssocID="{04858B61-24CE-4B36-A715-7F5B878A8D23}" presName="space" presStyleCnt="0"/>
      <dgm:spPr/>
      <dgm:t>
        <a:bodyPr/>
        <a:lstStyle/>
        <a:p>
          <a:endParaRPr lang="en-US"/>
        </a:p>
      </dgm:t>
    </dgm:pt>
    <dgm:pt modelId="{3D919CAD-C815-4A39-B17C-1277BA6FE70A}" type="pres">
      <dgm:prSet presAssocID="{0F769297-09B5-4331-87FB-B21D2F69B302}" presName="Name5" presStyleLbl="vennNode1" presStyleIdx="1" presStyleCnt="4" custLinFactNeighborY="-2035">
        <dgm:presLayoutVars>
          <dgm:bulletEnabled val="1"/>
        </dgm:presLayoutVars>
      </dgm:prSet>
      <dgm:spPr/>
      <dgm:t>
        <a:bodyPr/>
        <a:lstStyle/>
        <a:p>
          <a:endParaRPr lang="en-US"/>
        </a:p>
      </dgm:t>
    </dgm:pt>
    <dgm:pt modelId="{6C414A9B-01AC-42C1-9D8D-477D7A778A2B}" type="pres">
      <dgm:prSet presAssocID="{BCD3907D-1742-4719-A830-9920F5F5FB35}" presName="space" presStyleCnt="0"/>
      <dgm:spPr/>
      <dgm:t>
        <a:bodyPr/>
        <a:lstStyle/>
        <a:p>
          <a:endParaRPr lang="en-US"/>
        </a:p>
      </dgm:t>
    </dgm:pt>
    <dgm:pt modelId="{2DF23DE1-D1BD-470C-80F3-863D76832BB3}" type="pres">
      <dgm:prSet presAssocID="{51219426-B66D-45A1-8D18-75347FD0FC3A}" presName="Name5" presStyleLbl="vennNode1" presStyleIdx="2" presStyleCnt="4" custLinFactNeighborX="7475" custLinFactNeighborY="-2103">
        <dgm:presLayoutVars>
          <dgm:bulletEnabled val="1"/>
        </dgm:presLayoutVars>
      </dgm:prSet>
      <dgm:spPr/>
      <dgm:t>
        <a:bodyPr/>
        <a:lstStyle/>
        <a:p>
          <a:endParaRPr lang="en-US"/>
        </a:p>
      </dgm:t>
    </dgm:pt>
    <dgm:pt modelId="{46EB346A-4589-46E5-9961-14B7E25133FA}" type="pres">
      <dgm:prSet presAssocID="{A75BA505-74A8-49B3-8589-31903169D8B8}" presName="space" presStyleCnt="0"/>
      <dgm:spPr/>
      <dgm:t>
        <a:bodyPr/>
        <a:lstStyle/>
        <a:p>
          <a:endParaRPr lang="en-US"/>
        </a:p>
      </dgm:t>
    </dgm:pt>
    <dgm:pt modelId="{86FD6C88-89F1-40EA-9249-76ACD165B0DA}" type="pres">
      <dgm:prSet presAssocID="{6B5167C0-AD82-4584-90F8-A10B7CAA590B}" presName="Name5" presStyleLbl="vennNode1" presStyleIdx="3" presStyleCnt="4" custLinFactNeighborX="-17285" custLinFactNeighborY="-2103">
        <dgm:presLayoutVars>
          <dgm:bulletEnabled val="1"/>
        </dgm:presLayoutVars>
      </dgm:prSet>
      <dgm:spPr/>
      <dgm:t>
        <a:bodyPr/>
        <a:lstStyle/>
        <a:p>
          <a:endParaRPr lang="en-US"/>
        </a:p>
      </dgm:t>
    </dgm:pt>
  </dgm:ptLst>
  <dgm:cxnLst>
    <dgm:cxn modelId="{30636E6B-EEF5-4973-AA12-57DC221770C0}" type="presOf" srcId="{CEF4F148-D1E0-4FDE-A963-02EB42C92690}" destId="{E8CC10E6-384F-48B1-916C-F9E85A376548}" srcOrd="0" destOrd="0" presId="urn:microsoft.com/office/officeart/2005/8/layout/venn3"/>
    <dgm:cxn modelId="{4BF5D760-19A1-4004-8352-2FEC7B91C417}" srcId="{D7E66E9B-D834-4DD8-A407-1B1AABD6613E}" destId="{6B5167C0-AD82-4584-90F8-A10B7CAA590B}" srcOrd="3" destOrd="0" parTransId="{5495FA4F-3ECE-4F2F-8294-BE144169DE94}" sibTransId="{293E81FA-B68B-4DD5-896D-F5281CE0028B}"/>
    <dgm:cxn modelId="{D524B8E7-7ECB-4794-8BD3-0397A7531E7F}" type="presOf" srcId="{0F769297-09B5-4331-87FB-B21D2F69B302}" destId="{3D919CAD-C815-4A39-B17C-1277BA6FE70A}" srcOrd="0" destOrd="0" presId="urn:microsoft.com/office/officeart/2005/8/layout/venn3"/>
    <dgm:cxn modelId="{4C2E2226-760E-4D31-B8D9-200FC5115F4D}" type="presOf" srcId="{D7E66E9B-D834-4DD8-A407-1B1AABD6613E}" destId="{270DCAE2-3529-43C0-8F51-CAC277C848A1}" srcOrd="0" destOrd="0" presId="urn:microsoft.com/office/officeart/2005/8/layout/venn3"/>
    <dgm:cxn modelId="{C214494E-EAAF-4066-9260-AA33AF75A14A}" type="presOf" srcId="{51219426-B66D-45A1-8D18-75347FD0FC3A}" destId="{2DF23DE1-D1BD-470C-80F3-863D76832BB3}" srcOrd="0" destOrd="0" presId="urn:microsoft.com/office/officeart/2005/8/layout/venn3"/>
    <dgm:cxn modelId="{73E750E0-CABA-4844-BA32-1DE34398FD07}" srcId="{D7E66E9B-D834-4DD8-A407-1B1AABD6613E}" destId="{CEF4F148-D1E0-4FDE-A963-02EB42C92690}" srcOrd="0" destOrd="0" parTransId="{8B65D58D-8ADF-458D-A046-36E9E6477800}" sibTransId="{04858B61-24CE-4B36-A715-7F5B878A8D23}"/>
    <dgm:cxn modelId="{BF038FF4-1AB1-46D4-9F8E-BF15FE643523}" srcId="{D7E66E9B-D834-4DD8-A407-1B1AABD6613E}" destId="{51219426-B66D-45A1-8D18-75347FD0FC3A}" srcOrd="2" destOrd="0" parTransId="{39C8791F-BA54-4BCB-9440-7042696C48B3}" sibTransId="{A75BA505-74A8-49B3-8589-31903169D8B8}"/>
    <dgm:cxn modelId="{EA9602D0-B478-4FA7-8ADA-400DB8140B4A}" type="presOf" srcId="{6B5167C0-AD82-4584-90F8-A10B7CAA590B}" destId="{86FD6C88-89F1-40EA-9249-76ACD165B0DA}" srcOrd="0" destOrd="0" presId="urn:microsoft.com/office/officeart/2005/8/layout/venn3"/>
    <dgm:cxn modelId="{097E55FD-9905-4574-9EB9-583534EE8DAA}" srcId="{D7E66E9B-D834-4DD8-A407-1B1AABD6613E}" destId="{0F769297-09B5-4331-87FB-B21D2F69B302}" srcOrd="1" destOrd="0" parTransId="{2849A344-4EDB-4CDA-A883-DC596F812953}" sibTransId="{BCD3907D-1742-4719-A830-9920F5F5FB35}"/>
    <dgm:cxn modelId="{899778F5-0AA6-4A76-97F1-9C09368F0A42}" type="presParOf" srcId="{270DCAE2-3529-43C0-8F51-CAC277C848A1}" destId="{E8CC10E6-384F-48B1-916C-F9E85A376548}" srcOrd="0" destOrd="0" presId="urn:microsoft.com/office/officeart/2005/8/layout/venn3"/>
    <dgm:cxn modelId="{9C7B5663-9179-40D9-BC3B-8A6B7A7A8F9B}" type="presParOf" srcId="{270DCAE2-3529-43C0-8F51-CAC277C848A1}" destId="{180122E9-5032-47C2-99A5-BB35F521DEAC}" srcOrd="1" destOrd="0" presId="urn:microsoft.com/office/officeart/2005/8/layout/venn3"/>
    <dgm:cxn modelId="{DE158923-E146-46B1-A3B9-8ABABDA85611}" type="presParOf" srcId="{270DCAE2-3529-43C0-8F51-CAC277C848A1}" destId="{3D919CAD-C815-4A39-B17C-1277BA6FE70A}" srcOrd="2" destOrd="0" presId="urn:microsoft.com/office/officeart/2005/8/layout/venn3"/>
    <dgm:cxn modelId="{3DBD96CE-3B85-4BE4-906F-41EB236F0895}" type="presParOf" srcId="{270DCAE2-3529-43C0-8F51-CAC277C848A1}" destId="{6C414A9B-01AC-42C1-9D8D-477D7A778A2B}" srcOrd="3" destOrd="0" presId="urn:microsoft.com/office/officeart/2005/8/layout/venn3"/>
    <dgm:cxn modelId="{29EEEB9D-3E59-4C31-8424-3AC45EF67F79}" type="presParOf" srcId="{270DCAE2-3529-43C0-8F51-CAC277C848A1}" destId="{2DF23DE1-D1BD-470C-80F3-863D76832BB3}" srcOrd="4" destOrd="0" presId="urn:microsoft.com/office/officeart/2005/8/layout/venn3"/>
    <dgm:cxn modelId="{A9DF58A0-8ADD-470A-ACA1-C114B5ED8383}" type="presParOf" srcId="{270DCAE2-3529-43C0-8F51-CAC277C848A1}" destId="{46EB346A-4589-46E5-9961-14B7E25133FA}" srcOrd="5" destOrd="0" presId="urn:microsoft.com/office/officeart/2005/8/layout/venn3"/>
    <dgm:cxn modelId="{C5B7EB06-0956-43E7-89EC-5601C6D8F684}" type="presParOf" srcId="{270DCAE2-3529-43C0-8F51-CAC277C848A1}" destId="{86FD6C88-89F1-40EA-9249-76ACD165B0DA}" srcOrd="6" destOrd="0" presId="urn:microsoft.com/office/officeart/2005/8/layout/ven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031F592-5BF1-4CE5-AB26-27F7A8E3659B}" type="doc">
      <dgm:prSet loTypeId="urn:microsoft.com/office/officeart/2005/8/layout/pyramid1" loCatId="pyramid" qsTypeId="urn:microsoft.com/office/officeart/2005/8/quickstyle/3d1" qsCatId="3D" csTypeId="urn:microsoft.com/office/officeart/2005/8/colors/colorful1" csCatId="colorful" phldr="1"/>
      <dgm:spPr/>
    </dgm:pt>
    <dgm:pt modelId="{31D81591-8DDB-40C2-93FC-DF49494613F4}">
      <dgm:prSet phldrT="[Text]" custT="1"/>
      <dgm:spPr/>
      <dgm:t>
        <a:bodyPr/>
        <a:lstStyle/>
        <a:p>
          <a:r>
            <a:rPr lang="en-US" sz="1400" dirty="0" smtClean="0">
              <a:latin typeface="+mj-lt"/>
            </a:rPr>
            <a:t>Flexibility</a:t>
          </a:r>
          <a:endParaRPr lang="en-US" sz="1400" dirty="0">
            <a:latin typeface="+mj-lt"/>
          </a:endParaRPr>
        </a:p>
      </dgm:t>
    </dgm:pt>
    <dgm:pt modelId="{F9D8695C-F944-4B45-AA7F-8DFA3A175688}" type="parTrans" cxnId="{7F3350DE-095B-40F8-BDAF-DC9827A88DCA}">
      <dgm:prSet/>
      <dgm:spPr/>
      <dgm:t>
        <a:bodyPr/>
        <a:lstStyle/>
        <a:p>
          <a:endParaRPr lang="en-US" sz="1400">
            <a:latin typeface="+mj-lt"/>
          </a:endParaRPr>
        </a:p>
      </dgm:t>
    </dgm:pt>
    <dgm:pt modelId="{E45C4C82-58C9-4C90-AAF6-DA0C66EC2140}" type="sibTrans" cxnId="{7F3350DE-095B-40F8-BDAF-DC9827A88DCA}">
      <dgm:prSet/>
      <dgm:spPr/>
      <dgm:t>
        <a:bodyPr/>
        <a:lstStyle/>
        <a:p>
          <a:endParaRPr lang="en-US" sz="1400">
            <a:latin typeface="+mj-lt"/>
          </a:endParaRPr>
        </a:p>
      </dgm:t>
    </dgm:pt>
    <dgm:pt modelId="{55E79880-81BE-4BFB-8808-5654A303CEB4}">
      <dgm:prSet phldrT="[Text]" custT="1"/>
      <dgm:spPr/>
      <dgm:t>
        <a:bodyPr/>
        <a:lstStyle/>
        <a:p>
          <a:r>
            <a:rPr lang="en-US" sz="1400" dirty="0" smtClean="0">
              <a:latin typeface="+mj-lt"/>
            </a:rPr>
            <a:t>Creativity</a:t>
          </a:r>
          <a:endParaRPr lang="en-US" sz="1400" dirty="0">
            <a:latin typeface="+mj-lt"/>
          </a:endParaRPr>
        </a:p>
      </dgm:t>
    </dgm:pt>
    <dgm:pt modelId="{720C4E08-567B-48B0-ADA6-C9EECF64550C}" type="parTrans" cxnId="{8B957C59-AB9C-4B55-91A6-EA5AE93F99ED}">
      <dgm:prSet/>
      <dgm:spPr/>
      <dgm:t>
        <a:bodyPr/>
        <a:lstStyle/>
        <a:p>
          <a:endParaRPr lang="en-US" sz="1400">
            <a:latin typeface="+mj-lt"/>
          </a:endParaRPr>
        </a:p>
      </dgm:t>
    </dgm:pt>
    <dgm:pt modelId="{0D139416-D876-48C8-93BE-6DDA355F9686}" type="sibTrans" cxnId="{8B957C59-AB9C-4B55-91A6-EA5AE93F99ED}">
      <dgm:prSet/>
      <dgm:spPr/>
      <dgm:t>
        <a:bodyPr/>
        <a:lstStyle/>
        <a:p>
          <a:endParaRPr lang="en-US" sz="1400">
            <a:latin typeface="+mj-lt"/>
          </a:endParaRPr>
        </a:p>
      </dgm:t>
    </dgm:pt>
    <dgm:pt modelId="{9EFEA6CF-F687-4FEF-A102-8A98B6FA56B6}">
      <dgm:prSet custT="1"/>
      <dgm:spPr/>
      <dgm:t>
        <a:bodyPr/>
        <a:lstStyle/>
        <a:p>
          <a:r>
            <a:rPr lang="en-US" sz="1400" dirty="0" smtClean="0">
              <a:latin typeface="+mj-lt"/>
            </a:rPr>
            <a:t>Target all Levels</a:t>
          </a:r>
          <a:endParaRPr lang="en-US" sz="1400" dirty="0">
            <a:latin typeface="+mj-lt"/>
          </a:endParaRPr>
        </a:p>
      </dgm:t>
    </dgm:pt>
    <dgm:pt modelId="{46DAF9A8-90DF-4957-BA5D-2E85AE885EB5}" type="parTrans" cxnId="{9CD07F9F-7940-40FB-8624-CC72FC938F14}">
      <dgm:prSet/>
      <dgm:spPr/>
      <dgm:t>
        <a:bodyPr/>
        <a:lstStyle/>
        <a:p>
          <a:endParaRPr lang="en-US" sz="1400">
            <a:latin typeface="+mj-lt"/>
          </a:endParaRPr>
        </a:p>
      </dgm:t>
    </dgm:pt>
    <dgm:pt modelId="{89946975-506D-4908-B993-C696E5F4260B}" type="sibTrans" cxnId="{9CD07F9F-7940-40FB-8624-CC72FC938F14}">
      <dgm:prSet/>
      <dgm:spPr/>
      <dgm:t>
        <a:bodyPr/>
        <a:lstStyle/>
        <a:p>
          <a:endParaRPr lang="en-US" sz="1400">
            <a:latin typeface="+mj-lt"/>
          </a:endParaRPr>
        </a:p>
      </dgm:t>
    </dgm:pt>
    <dgm:pt modelId="{B0201440-2B1E-4BE6-B25A-CFC64411B8B4}">
      <dgm:prSet custT="1"/>
      <dgm:spPr/>
      <dgm:t>
        <a:bodyPr/>
        <a:lstStyle/>
        <a:p>
          <a:r>
            <a:rPr lang="en-US" sz="1400" dirty="0" smtClean="0">
              <a:latin typeface="+mj-lt"/>
            </a:rPr>
            <a:t>May be Easily Modified</a:t>
          </a:r>
          <a:endParaRPr lang="en-US" sz="1400" dirty="0">
            <a:latin typeface="+mj-lt"/>
          </a:endParaRPr>
        </a:p>
      </dgm:t>
    </dgm:pt>
    <dgm:pt modelId="{F4AE1FA9-1537-4904-A6C7-0831358B6B6D}" type="parTrans" cxnId="{D6278E7C-1128-4AE8-9AB9-35659B21DAB1}">
      <dgm:prSet/>
      <dgm:spPr/>
      <dgm:t>
        <a:bodyPr/>
        <a:lstStyle/>
        <a:p>
          <a:endParaRPr lang="en-US" sz="1400">
            <a:latin typeface="+mj-lt"/>
          </a:endParaRPr>
        </a:p>
      </dgm:t>
    </dgm:pt>
    <dgm:pt modelId="{049B3C13-D544-4498-B243-B76381DA5D66}" type="sibTrans" cxnId="{D6278E7C-1128-4AE8-9AB9-35659B21DAB1}">
      <dgm:prSet/>
      <dgm:spPr/>
      <dgm:t>
        <a:bodyPr/>
        <a:lstStyle/>
        <a:p>
          <a:endParaRPr lang="en-US" sz="1400">
            <a:latin typeface="+mj-lt"/>
          </a:endParaRPr>
        </a:p>
      </dgm:t>
    </dgm:pt>
    <dgm:pt modelId="{323D8C19-FF05-4556-B800-5B374DF8D9C6}">
      <dgm:prSet custT="1"/>
      <dgm:spPr/>
      <dgm:t>
        <a:bodyPr/>
        <a:lstStyle/>
        <a:p>
          <a:r>
            <a:rPr lang="en-US" sz="1400" dirty="0" smtClean="0">
              <a:latin typeface="+mj-lt"/>
            </a:rPr>
            <a:t>Convertible  Poster Presentation</a:t>
          </a:r>
          <a:endParaRPr lang="en-US" sz="1400" dirty="0">
            <a:latin typeface="+mj-lt"/>
          </a:endParaRPr>
        </a:p>
      </dgm:t>
    </dgm:pt>
    <dgm:pt modelId="{D4945772-BBFC-4679-B02B-98ADFAA810EA}" type="parTrans" cxnId="{AE688BC9-8BC6-4572-8843-59B465923498}">
      <dgm:prSet/>
      <dgm:spPr/>
      <dgm:t>
        <a:bodyPr/>
        <a:lstStyle/>
        <a:p>
          <a:endParaRPr lang="en-US" sz="1400">
            <a:latin typeface="+mj-lt"/>
          </a:endParaRPr>
        </a:p>
      </dgm:t>
    </dgm:pt>
    <dgm:pt modelId="{E278127F-121D-4C53-B167-350A8A3E2A70}" type="sibTrans" cxnId="{AE688BC9-8BC6-4572-8843-59B465923498}">
      <dgm:prSet/>
      <dgm:spPr/>
      <dgm:t>
        <a:bodyPr/>
        <a:lstStyle/>
        <a:p>
          <a:endParaRPr lang="en-US" sz="1400">
            <a:latin typeface="+mj-lt"/>
          </a:endParaRPr>
        </a:p>
      </dgm:t>
    </dgm:pt>
    <dgm:pt modelId="{A04F30D0-3621-4B08-85E8-64136DE76C6D}">
      <dgm:prSet custT="1"/>
      <dgm:spPr/>
      <dgm:t>
        <a:bodyPr/>
        <a:lstStyle/>
        <a:p>
          <a:r>
            <a:rPr lang="en-US" sz="1400" dirty="0" smtClean="0">
              <a:latin typeface="+mj-lt"/>
            </a:rPr>
            <a:t>Integrate Video</a:t>
          </a:r>
          <a:endParaRPr lang="en-US" sz="1400" dirty="0">
            <a:latin typeface="+mj-lt"/>
          </a:endParaRPr>
        </a:p>
      </dgm:t>
    </dgm:pt>
    <dgm:pt modelId="{D996CEAA-2B1D-43CF-832F-6EC01746322E}" type="parTrans" cxnId="{C44E90C3-05A5-4C4B-A280-50A90F46E70C}">
      <dgm:prSet/>
      <dgm:spPr/>
      <dgm:t>
        <a:bodyPr/>
        <a:lstStyle/>
        <a:p>
          <a:endParaRPr lang="en-US" sz="1400">
            <a:latin typeface="+mj-lt"/>
          </a:endParaRPr>
        </a:p>
      </dgm:t>
    </dgm:pt>
    <dgm:pt modelId="{4B51C32C-FAF2-4B0C-838E-A1E39DB6E8B4}" type="sibTrans" cxnId="{C44E90C3-05A5-4C4B-A280-50A90F46E70C}">
      <dgm:prSet/>
      <dgm:spPr/>
      <dgm:t>
        <a:bodyPr/>
        <a:lstStyle/>
        <a:p>
          <a:endParaRPr lang="en-US" sz="1400">
            <a:latin typeface="+mj-lt"/>
          </a:endParaRPr>
        </a:p>
      </dgm:t>
    </dgm:pt>
    <dgm:pt modelId="{C4083C66-4C1E-4D2D-8D59-F341562045FE}">
      <dgm:prSet custT="1"/>
      <dgm:spPr/>
      <dgm:t>
        <a:bodyPr/>
        <a:lstStyle/>
        <a:p>
          <a:r>
            <a:rPr lang="en-US" sz="1400" dirty="0" smtClean="0">
              <a:latin typeface="+mj-lt"/>
            </a:rPr>
            <a:t>Posted On Line</a:t>
          </a:r>
          <a:endParaRPr lang="en-US" sz="1400" dirty="0">
            <a:latin typeface="+mj-lt"/>
          </a:endParaRPr>
        </a:p>
      </dgm:t>
    </dgm:pt>
    <dgm:pt modelId="{3EDE8566-CD52-45B5-AE40-F36314F2C3BA}" type="parTrans" cxnId="{65245CB9-D9DA-42B1-B35E-A896F6B51B6F}">
      <dgm:prSet/>
      <dgm:spPr/>
      <dgm:t>
        <a:bodyPr/>
        <a:lstStyle/>
        <a:p>
          <a:endParaRPr lang="en-US" sz="1400">
            <a:latin typeface="+mj-lt"/>
          </a:endParaRPr>
        </a:p>
      </dgm:t>
    </dgm:pt>
    <dgm:pt modelId="{079D0E89-EA74-4233-9E05-00627A9797CB}" type="sibTrans" cxnId="{65245CB9-D9DA-42B1-B35E-A896F6B51B6F}">
      <dgm:prSet/>
      <dgm:spPr/>
      <dgm:t>
        <a:bodyPr/>
        <a:lstStyle/>
        <a:p>
          <a:endParaRPr lang="en-US" sz="1400">
            <a:latin typeface="+mj-lt"/>
          </a:endParaRPr>
        </a:p>
      </dgm:t>
    </dgm:pt>
    <dgm:pt modelId="{B25604C7-1831-4461-B550-FEEB97D82A9C}">
      <dgm:prSet custT="1"/>
      <dgm:spPr/>
      <dgm:t>
        <a:bodyPr/>
        <a:lstStyle/>
        <a:p>
          <a:r>
            <a:rPr lang="en-US" sz="1400" dirty="0" smtClean="0">
              <a:latin typeface="+mj-lt"/>
            </a:rPr>
            <a:t>Make Ideas &amp; Concepts Easily Understandable</a:t>
          </a:r>
          <a:endParaRPr lang="en-US" sz="1400" dirty="0">
            <a:latin typeface="+mj-lt"/>
          </a:endParaRPr>
        </a:p>
      </dgm:t>
    </dgm:pt>
    <dgm:pt modelId="{DDF0F219-FB50-465B-AF22-1811E60AEA64}" type="parTrans" cxnId="{8F324F63-7325-497F-BBE3-DFF94917B86F}">
      <dgm:prSet/>
      <dgm:spPr/>
      <dgm:t>
        <a:bodyPr/>
        <a:lstStyle/>
        <a:p>
          <a:endParaRPr lang="en-US" sz="1400"/>
        </a:p>
      </dgm:t>
    </dgm:pt>
    <dgm:pt modelId="{10C4DA02-8C43-44AB-A5DD-BD6D42F0CA00}" type="sibTrans" cxnId="{8F324F63-7325-497F-BBE3-DFF94917B86F}">
      <dgm:prSet/>
      <dgm:spPr/>
      <dgm:t>
        <a:bodyPr/>
        <a:lstStyle/>
        <a:p>
          <a:endParaRPr lang="en-US" sz="1400"/>
        </a:p>
      </dgm:t>
    </dgm:pt>
    <dgm:pt modelId="{CC9908F4-CE70-4389-A123-7A5B3772017C}">
      <dgm:prSet phldrT="[Text]" custT="1"/>
      <dgm:spPr/>
      <dgm:t>
        <a:bodyPr/>
        <a:lstStyle/>
        <a:p>
          <a:r>
            <a:rPr lang="en-US" sz="1400" dirty="0" smtClean="0">
              <a:latin typeface="+mj-lt"/>
            </a:rPr>
            <a:t> Multi-Sensory Powerful </a:t>
          </a:r>
          <a:endParaRPr lang="en-US" sz="1400" dirty="0">
            <a:latin typeface="+mj-lt"/>
          </a:endParaRPr>
        </a:p>
      </dgm:t>
    </dgm:pt>
    <dgm:pt modelId="{1D6BC773-5459-4E25-A02F-4CA6122B1FAA}" type="parTrans" cxnId="{27FD5438-C0BA-4C33-BD81-BC41792F45A1}">
      <dgm:prSet/>
      <dgm:spPr/>
      <dgm:t>
        <a:bodyPr/>
        <a:lstStyle/>
        <a:p>
          <a:endParaRPr lang="en-US"/>
        </a:p>
      </dgm:t>
    </dgm:pt>
    <dgm:pt modelId="{4CA66F1D-E0EF-420F-8D07-A06AEEC55529}" type="sibTrans" cxnId="{27FD5438-C0BA-4C33-BD81-BC41792F45A1}">
      <dgm:prSet/>
      <dgm:spPr/>
      <dgm:t>
        <a:bodyPr/>
        <a:lstStyle/>
        <a:p>
          <a:endParaRPr lang="en-US"/>
        </a:p>
      </dgm:t>
    </dgm:pt>
    <dgm:pt modelId="{3EF1F03E-9E08-4632-A26C-30108614473B}" type="pres">
      <dgm:prSet presAssocID="{1031F592-5BF1-4CE5-AB26-27F7A8E3659B}" presName="Name0" presStyleCnt="0">
        <dgm:presLayoutVars>
          <dgm:dir/>
          <dgm:animLvl val="lvl"/>
          <dgm:resizeHandles val="exact"/>
        </dgm:presLayoutVars>
      </dgm:prSet>
      <dgm:spPr/>
    </dgm:pt>
    <dgm:pt modelId="{264D8D9E-19B5-4AB4-B34A-F4A4CD212A04}" type="pres">
      <dgm:prSet presAssocID="{31D81591-8DDB-40C2-93FC-DF49494613F4}" presName="Name8" presStyleCnt="0"/>
      <dgm:spPr/>
    </dgm:pt>
    <dgm:pt modelId="{4E3B993D-37C1-44C4-8611-BD275C416FD0}" type="pres">
      <dgm:prSet presAssocID="{31D81591-8DDB-40C2-93FC-DF49494613F4}" presName="level" presStyleLbl="node1" presStyleIdx="0" presStyleCnt="9">
        <dgm:presLayoutVars>
          <dgm:chMax val="1"/>
          <dgm:bulletEnabled val="1"/>
        </dgm:presLayoutVars>
      </dgm:prSet>
      <dgm:spPr/>
      <dgm:t>
        <a:bodyPr/>
        <a:lstStyle/>
        <a:p>
          <a:endParaRPr lang="en-US"/>
        </a:p>
      </dgm:t>
    </dgm:pt>
    <dgm:pt modelId="{0999863C-5D9E-4A97-8CC4-11E92201D715}" type="pres">
      <dgm:prSet presAssocID="{31D81591-8DDB-40C2-93FC-DF49494613F4}" presName="levelTx" presStyleLbl="revTx" presStyleIdx="0" presStyleCnt="0">
        <dgm:presLayoutVars>
          <dgm:chMax val="1"/>
          <dgm:bulletEnabled val="1"/>
        </dgm:presLayoutVars>
      </dgm:prSet>
      <dgm:spPr/>
      <dgm:t>
        <a:bodyPr/>
        <a:lstStyle/>
        <a:p>
          <a:endParaRPr lang="en-US"/>
        </a:p>
      </dgm:t>
    </dgm:pt>
    <dgm:pt modelId="{17564765-128E-4A4C-9AE4-9D7EC6184895}" type="pres">
      <dgm:prSet presAssocID="{55E79880-81BE-4BFB-8808-5654A303CEB4}" presName="Name8" presStyleCnt="0"/>
      <dgm:spPr/>
    </dgm:pt>
    <dgm:pt modelId="{6D929972-B0AF-4BA4-92AB-4873AADCE34B}" type="pres">
      <dgm:prSet presAssocID="{55E79880-81BE-4BFB-8808-5654A303CEB4}" presName="level" presStyleLbl="node1" presStyleIdx="1" presStyleCnt="9">
        <dgm:presLayoutVars>
          <dgm:chMax val="1"/>
          <dgm:bulletEnabled val="1"/>
        </dgm:presLayoutVars>
      </dgm:prSet>
      <dgm:spPr/>
      <dgm:t>
        <a:bodyPr/>
        <a:lstStyle/>
        <a:p>
          <a:endParaRPr lang="en-US"/>
        </a:p>
      </dgm:t>
    </dgm:pt>
    <dgm:pt modelId="{08D741AA-8E1B-414F-A63F-56EB786002A8}" type="pres">
      <dgm:prSet presAssocID="{55E79880-81BE-4BFB-8808-5654A303CEB4}" presName="levelTx" presStyleLbl="revTx" presStyleIdx="0" presStyleCnt="0">
        <dgm:presLayoutVars>
          <dgm:chMax val="1"/>
          <dgm:bulletEnabled val="1"/>
        </dgm:presLayoutVars>
      </dgm:prSet>
      <dgm:spPr/>
      <dgm:t>
        <a:bodyPr/>
        <a:lstStyle/>
        <a:p>
          <a:endParaRPr lang="en-US"/>
        </a:p>
      </dgm:t>
    </dgm:pt>
    <dgm:pt modelId="{04C0DE88-C466-4D0B-AD8A-1AD1033093D1}" type="pres">
      <dgm:prSet presAssocID="{CC9908F4-CE70-4389-A123-7A5B3772017C}" presName="Name8" presStyleCnt="0"/>
      <dgm:spPr/>
    </dgm:pt>
    <dgm:pt modelId="{AF1F4E4E-3E41-4FA0-97A5-A920E088DE0D}" type="pres">
      <dgm:prSet presAssocID="{CC9908F4-CE70-4389-A123-7A5B3772017C}" presName="level" presStyleLbl="node1" presStyleIdx="2" presStyleCnt="9">
        <dgm:presLayoutVars>
          <dgm:chMax val="1"/>
          <dgm:bulletEnabled val="1"/>
        </dgm:presLayoutVars>
      </dgm:prSet>
      <dgm:spPr/>
      <dgm:t>
        <a:bodyPr/>
        <a:lstStyle/>
        <a:p>
          <a:endParaRPr lang="en-US"/>
        </a:p>
      </dgm:t>
    </dgm:pt>
    <dgm:pt modelId="{75FB1C86-898B-497E-9611-8D536FB44DC7}" type="pres">
      <dgm:prSet presAssocID="{CC9908F4-CE70-4389-A123-7A5B3772017C}" presName="levelTx" presStyleLbl="revTx" presStyleIdx="0" presStyleCnt="0">
        <dgm:presLayoutVars>
          <dgm:chMax val="1"/>
          <dgm:bulletEnabled val="1"/>
        </dgm:presLayoutVars>
      </dgm:prSet>
      <dgm:spPr/>
      <dgm:t>
        <a:bodyPr/>
        <a:lstStyle/>
        <a:p>
          <a:endParaRPr lang="en-US"/>
        </a:p>
      </dgm:t>
    </dgm:pt>
    <dgm:pt modelId="{219C8EEF-AB35-468C-8DDB-02DE04DD4C26}" type="pres">
      <dgm:prSet presAssocID="{9EFEA6CF-F687-4FEF-A102-8A98B6FA56B6}" presName="Name8" presStyleCnt="0"/>
      <dgm:spPr/>
    </dgm:pt>
    <dgm:pt modelId="{93520FAE-39C4-4265-8AA6-B942590314CB}" type="pres">
      <dgm:prSet presAssocID="{9EFEA6CF-F687-4FEF-A102-8A98B6FA56B6}" presName="level" presStyleLbl="node1" presStyleIdx="3" presStyleCnt="9">
        <dgm:presLayoutVars>
          <dgm:chMax val="1"/>
          <dgm:bulletEnabled val="1"/>
        </dgm:presLayoutVars>
      </dgm:prSet>
      <dgm:spPr/>
      <dgm:t>
        <a:bodyPr/>
        <a:lstStyle/>
        <a:p>
          <a:endParaRPr lang="en-US"/>
        </a:p>
      </dgm:t>
    </dgm:pt>
    <dgm:pt modelId="{542EB408-3498-4D54-A3C7-E3057DE857C1}" type="pres">
      <dgm:prSet presAssocID="{9EFEA6CF-F687-4FEF-A102-8A98B6FA56B6}" presName="levelTx" presStyleLbl="revTx" presStyleIdx="0" presStyleCnt="0">
        <dgm:presLayoutVars>
          <dgm:chMax val="1"/>
          <dgm:bulletEnabled val="1"/>
        </dgm:presLayoutVars>
      </dgm:prSet>
      <dgm:spPr/>
      <dgm:t>
        <a:bodyPr/>
        <a:lstStyle/>
        <a:p>
          <a:endParaRPr lang="en-US"/>
        </a:p>
      </dgm:t>
    </dgm:pt>
    <dgm:pt modelId="{84D99F2C-DDF5-403A-AC3B-464A423BE1EB}" type="pres">
      <dgm:prSet presAssocID="{A04F30D0-3621-4B08-85E8-64136DE76C6D}" presName="Name8" presStyleCnt="0"/>
      <dgm:spPr/>
    </dgm:pt>
    <dgm:pt modelId="{3009E9F9-0667-4652-B04B-8EFE47ACE2FE}" type="pres">
      <dgm:prSet presAssocID="{A04F30D0-3621-4B08-85E8-64136DE76C6D}" presName="level" presStyleLbl="node1" presStyleIdx="4" presStyleCnt="9">
        <dgm:presLayoutVars>
          <dgm:chMax val="1"/>
          <dgm:bulletEnabled val="1"/>
        </dgm:presLayoutVars>
      </dgm:prSet>
      <dgm:spPr/>
      <dgm:t>
        <a:bodyPr/>
        <a:lstStyle/>
        <a:p>
          <a:endParaRPr lang="en-US"/>
        </a:p>
      </dgm:t>
    </dgm:pt>
    <dgm:pt modelId="{916C8905-FE42-4BCD-A0E7-3AD37546C490}" type="pres">
      <dgm:prSet presAssocID="{A04F30D0-3621-4B08-85E8-64136DE76C6D}" presName="levelTx" presStyleLbl="revTx" presStyleIdx="0" presStyleCnt="0">
        <dgm:presLayoutVars>
          <dgm:chMax val="1"/>
          <dgm:bulletEnabled val="1"/>
        </dgm:presLayoutVars>
      </dgm:prSet>
      <dgm:spPr/>
      <dgm:t>
        <a:bodyPr/>
        <a:lstStyle/>
        <a:p>
          <a:endParaRPr lang="en-US"/>
        </a:p>
      </dgm:t>
    </dgm:pt>
    <dgm:pt modelId="{94457E3E-CE67-40B1-BE84-F517AC5E2DE9}" type="pres">
      <dgm:prSet presAssocID="{C4083C66-4C1E-4D2D-8D59-F341562045FE}" presName="Name8" presStyleCnt="0"/>
      <dgm:spPr/>
    </dgm:pt>
    <dgm:pt modelId="{178B418C-2DF6-4BAA-9C22-C5FEA59813C5}" type="pres">
      <dgm:prSet presAssocID="{C4083C66-4C1E-4D2D-8D59-F341562045FE}" presName="level" presStyleLbl="node1" presStyleIdx="5" presStyleCnt="9">
        <dgm:presLayoutVars>
          <dgm:chMax val="1"/>
          <dgm:bulletEnabled val="1"/>
        </dgm:presLayoutVars>
      </dgm:prSet>
      <dgm:spPr/>
      <dgm:t>
        <a:bodyPr/>
        <a:lstStyle/>
        <a:p>
          <a:endParaRPr lang="en-US"/>
        </a:p>
      </dgm:t>
    </dgm:pt>
    <dgm:pt modelId="{92FCE43E-D70E-44AB-98EF-B2879BCAEEE1}" type="pres">
      <dgm:prSet presAssocID="{C4083C66-4C1E-4D2D-8D59-F341562045FE}" presName="levelTx" presStyleLbl="revTx" presStyleIdx="0" presStyleCnt="0">
        <dgm:presLayoutVars>
          <dgm:chMax val="1"/>
          <dgm:bulletEnabled val="1"/>
        </dgm:presLayoutVars>
      </dgm:prSet>
      <dgm:spPr/>
      <dgm:t>
        <a:bodyPr/>
        <a:lstStyle/>
        <a:p>
          <a:endParaRPr lang="en-US"/>
        </a:p>
      </dgm:t>
    </dgm:pt>
    <dgm:pt modelId="{B65F3BFF-F41E-4F4D-A454-6EEEC8541FA3}" type="pres">
      <dgm:prSet presAssocID="{323D8C19-FF05-4556-B800-5B374DF8D9C6}" presName="Name8" presStyleCnt="0"/>
      <dgm:spPr/>
    </dgm:pt>
    <dgm:pt modelId="{525F58C8-E719-4C89-BC07-F621731BAF76}" type="pres">
      <dgm:prSet presAssocID="{323D8C19-FF05-4556-B800-5B374DF8D9C6}" presName="level" presStyleLbl="node1" presStyleIdx="6" presStyleCnt="9">
        <dgm:presLayoutVars>
          <dgm:chMax val="1"/>
          <dgm:bulletEnabled val="1"/>
        </dgm:presLayoutVars>
      </dgm:prSet>
      <dgm:spPr/>
      <dgm:t>
        <a:bodyPr/>
        <a:lstStyle/>
        <a:p>
          <a:endParaRPr lang="en-US"/>
        </a:p>
      </dgm:t>
    </dgm:pt>
    <dgm:pt modelId="{6204BFDD-BE68-40DC-83FC-5603D830EE13}" type="pres">
      <dgm:prSet presAssocID="{323D8C19-FF05-4556-B800-5B374DF8D9C6}" presName="levelTx" presStyleLbl="revTx" presStyleIdx="0" presStyleCnt="0">
        <dgm:presLayoutVars>
          <dgm:chMax val="1"/>
          <dgm:bulletEnabled val="1"/>
        </dgm:presLayoutVars>
      </dgm:prSet>
      <dgm:spPr/>
      <dgm:t>
        <a:bodyPr/>
        <a:lstStyle/>
        <a:p>
          <a:endParaRPr lang="en-US"/>
        </a:p>
      </dgm:t>
    </dgm:pt>
    <dgm:pt modelId="{7F1B1622-019C-49E2-9969-73EA0D0DCAC8}" type="pres">
      <dgm:prSet presAssocID="{B0201440-2B1E-4BE6-B25A-CFC64411B8B4}" presName="Name8" presStyleCnt="0"/>
      <dgm:spPr/>
    </dgm:pt>
    <dgm:pt modelId="{AD2EE360-D3A8-486C-AC96-1DABBD6742FE}" type="pres">
      <dgm:prSet presAssocID="{B0201440-2B1E-4BE6-B25A-CFC64411B8B4}" presName="level" presStyleLbl="node1" presStyleIdx="7" presStyleCnt="9">
        <dgm:presLayoutVars>
          <dgm:chMax val="1"/>
          <dgm:bulletEnabled val="1"/>
        </dgm:presLayoutVars>
      </dgm:prSet>
      <dgm:spPr/>
      <dgm:t>
        <a:bodyPr/>
        <a:lstStyle/>
        <a:p>
          <a:endParaRPr lang="en-US"/>
        </a:p>
      </dgm:t>
    </dgm:pt>
    <dgm:pt modelId="{091D4856-2E71-4E7F-8824-DB16C6240B3A}" type="pres">
      <dgm:prSet presAssocID="{B0201440-2B1E-4BE6-B25A-CFC64411B8B4}" presName="levelTx" presStyleLbl="revTx" presStyleIdx="0" presStyleCnt="0">
        <dgm:presLayoutVars>
          <dgm:chMax val="1"/>
          <dgm:bulletEnabled val="1"/>
        </dgm:presLayoutVars>
      </dgm:prSet>
      <dgm:spPr/>
      <dgm:t>
        <a:bodyPr/>
        <a:lstStyle/>
        <a:p>
          <a:endParaRPr lang="en-US"/>
        </a:p>
      </dgm:t>
    </dgm:pt>
    <dgm:pt modelId="{CFDD45C1-85FE-40A5-831B-F64CF029B48F}" type="pres">
      <dgm:prSet presAssocID="{B25604C7-1831-4461-B550-FEEB97D82A9C}" presName="Name8" presStyleCnt="0"/>
      <dgm:spPr/>
    </dgm:pt>
    <dgm:pt modelId="{32483604-86DB-4F66-9C6E-4A78738B8EE9}" type="pres">
      <dgm:prSet presAssocID="{B25604C7-1831-4461-B550-FEEB97D82A9C}" presName="level" presStyleLbl="node1" presStyleIdx="8" presStyleCnt="9">
        <dgm:presLayoutVars>
          <dgm:chMax val="1"/>
          <dgm:bulletEnabled val="1"/>
        </dgm:presLayoutVars>
      </dgm:prSet>
      <dgm:spPr/>
      <dgm:t>
        <a:bodyPr/>
        <a:lstStyle/>
        <a:p>
          <a:endParaRPr lang="en-US"/>
        </a:p>
      </dgm:t>
    </dgm:pt>
    <dgm:pt modelId="{FF40E7C8-6D81-45F3-A260-020C2F1BC1B8}" type="pres">
      <dgm:prSet presAssocID="{B25604C7-1831-4461-B550-FEEB97D82A9C}" presName="levelTx" presStyleLbl="revTx" presStyleIdx="0" presStyleCnt="0">
        <dgm:presLayoutVars>
          <dgm:chMax val="1"/>
          <dgm:bulletEnabled val="1"/>
        </dgm:presLayoutVars>
      </dgm:prSet>
      <dgm:spPr/>
      <dgm:t>
        <a:bodyPr/>
        <a:lstStyle/>
        <a:p>
          <a:endParaRPr lang="en-US"/>
        </a:p>
      </dgm:t>
    </dgm:pt>
  </dgm:ptLst>
  <dgm:cxnLst>
    <dgm:cxn modelId="{C7070830-FDDF-43EF-BA8F-7D7C2D2B4280}" type="presOf" srcId="{1031F592-5BF1-4CE5-AB26-27F7A8E3659B}" destId="{3EF1F03E-9E08-4632-A26C-30108614473B}" srcOrd="0" destOrd="0" presId="urn:microsoft.com/office/officeart/2005/8/layout/pyramid1"/>
    <dgm:cxn modelId="{CA381C3F-E93E-449B-812B-E21E84DC50D4}" type="presOf" srcId="{31D81591-8DDB-40C2-93FC-DF49494613F4}" destId="{4E3B993D-37C1-44C4-8611-BD275C416FD0}" srcOrd="0" destOrd="0" presId="urn:microsoft.com/office/officeart/2005/8/layout/pyramid1"/>
    <dgm:cxn modelId="{23337621-3AD3-4FFF-B864-15F440F03EFA}" type="presOf" srcId="{55E79880-81BE-4BFB-8808-5654A303CEB4}" destId="{6D929972-B0AF-4BA4-92AB-4873AADCE34B}" srcOrd="0" destOrd="0" presId="urn:microsoft.com/office/officeart/2005/8/layout/pyramid1"/>
    <dgm:cxn modelId="{B1350F64-64EF-416D-B968-6B7329831692}" type="presOf" srcId="{B25604C7-1831-4461-B550-FEEB97D82A9C}" destId="{FF40E7C8-6D81-45F3-A260-020C2F1BC1B8}" srcOrd="1" destOrd="0" presId="urn:microsoft.com/office/officeart/2005/8/layout/pyramid1"/>
    <dgm:cxn modelId="{42F9949D-2363-4B7F-95E8-8088018E1EBF}" type="presOf" srcId="{B0201440-2B1E-4BE6-B25A-CFC64411B8B4}" destId="{AD2EE360-D3A8-486C-AC96-1DABBD6742FE}" srcOrd="0" destOrd="0" presId="urn:microsoft.com/office/officeart/2005/8/layout/pyramid1"/>
    <dgm:cxn modelId="{BCF18F0D-5651-42A6-93C9-885656403A18}" type="presOf" srcId="{CC9908F4-CE70-4389-A123-7A5B3772017C}" destId="{75FB1C86-898B-497E-9611-8D536FB44DC7}" srcOrd="1" destOrd="0" presId="urn:microsoft.com/office/officeart/2005/8/layout/pyramid1"/>
    <dgm:cxn modelId="{8B957C59-AB9C-4B55-91A6-EA5AE93F99ED}" srcId="{1031F592-5BF1-4CE5-AB26-27F7A8E3659B}" destId="{55E79880-81BE-4BFB-8808-5654A303CEB4}" srcOrd="1" destOrd="0" parTransId="{720C4E08-567B-48B0-ADA6-C9EECF64550C}" sibTransId="{0D139416-D876-48C8-93BE-6DDA355F9686}"/>
    <dgm:cxn modelId="{C44E90C3-05A5-4C4B-A280-50A90F46E70C}" srcId="{1031F592-5BF1-4CE5-AB26-27F7A8E3659B}" destId="{A04F30D0-3621-4B08-85E8-64136DE76C6D}" srcOrd="4" destOrd="0" parTransId="{D996CEAA-2B1D-43CF-832F-6EC01746322E}" sibTransId="{4B51C32C-FAF2-4B0C-838E-A1E39DB6E8B4}"/>
    <dgm:cxn modelId="{83308EB1-5E6C-4B22-87C0-75F0344D60B3}" type="presOf" srcId="{CC9908F4-CE70-4389-A123-7A5B3772017C}" destId="{AF1F4E4E-3E41-4FA0-97A5-A920E088DE0D}" srcOrd="0" destOrd="0" presId="urn:microsoft.com/office/officeart/2005/8/layout/pyramid1"/>
    <dgm:cxn modelId="{8F324F63-7325-497F-BBE3-DFF94917B86F}" srcId="{1031F592-5BF1-4CE5-AB26-27F7A8E3659B}" destId="{B25604C7-1831-4461-B550-FEEB97D82A9C}" srcOrd="8" destOrd="0" parTransId="{DDF0F219-FB50-465B-AF22-1811E60AEA64}" sibTransId="{10C4DA02-8C43-44AB-A5DD-BD6D42F0CA00}"/>
    <dgm:cxn modelId="{65245CB9-D9DA-42B1-B35E-A896F6B51B6F}" srcId="{1031F592-5BF1-4CE5-AB26-27F7A8E3659B}" destId="{C4083C66-4C1E-4D2D-8D59-F341562045FE}" srcOrd="5" destOrd="0" parTransId="{3EDE8566-CD52-45B5-AE40-F36314F2C3BA}" sibTransId="{079D0E89-EA74-4233-9E05-00627A9797CB}"/>
    <dgm:cxn modelId="{52DD3040-D56D-4FF0-89A6-5CED6B3C3DF8}" type="presOf" srcId="{323D8C19-FF05-4556-B800-5B374DF8D9C6}" destId="{525F58C8-E719-4C89-BC07-F621731BAF76}" srcOrd="0" destOrd="0" presId="urn:microsoft.com/office/officeart/2005/8/layout/pyramid1"/>
    <dgm:cxn modelId="{CE1E95FC-4CD1-4317-8DFE-0DB908CAAF55}" type="presOf" srcId="{A04F30D0-3621-4B08-85E8-64136DE76C6D}" destId="{3009E9F9-0667-4652-B04B-8EFE47ACE2FE}" srcOrd="0" destOrd="0" presId="urn:microsoft.com/office/officeart/2005/8/layout/pyramid1"/>
    <dgm:cxn modelId="{C8705386-57F2-416E-86CD-958EB32335EF}" type="presOf" srcId="{323D8C19-FF05-4556-B800-5B374DF8D9C6}" destId="{6204BFDD-BE68-40DC-83FC-5603D830EE13}" srcOrd="1" destOrd="0" presId="urn:microsoft.com/office/officeart/2005/8/layout/pyramid1"/>
    <dgm:cxn modelId="{DFC54280-17E3-45AB-BD21-FEA02A5FD06D}" type="presOf" srcId="{31D81591-8DDB-40C2-93FC-DF49494613F4}" destId="{0999863C-5D9E-4A97-8CC4-11E92201D715}" srcOrd="1" destOrd="0" presId="urn:microsoft.com/office/officeart/2005/8/layout/pyramid1"/>
    <dgm:cxn modelId="{9CD07F9F-7940-40FB-8624-CC72FC938F14}" srcId="{1031F592-5BF1-4CE5-AB26-27F7A8E3659B}" destId="{9EFEA6CF-F687-4FEF-A102-8A98B6FA56B6}" srcOrd="3" destOrd="0" parTransId="{46DAF9A8-90DF-4957-BA5D-2E85AE885EB5}" sibTransId="{89946975-506D-4908-B993-C696E5F4260B}"/>
    <dgm:cxn modelId="{1FB239ED-ECEC-46A4-B091-7E2822104BE4}" type="presOf" srcId="{55E79880-81BE-4BFB-8808-5654A303CEB4}" destId="{08D741AA-8E1B-414F-A63F-56EB786002A8}" srcOrd="1" destOrd="0" presId="urn:microsoft.com/office/officeart/2005/8/layout/pyramid1"/>
    <dgm:cxn modelId="{CE5859D2-37AA-41B0-B10A-E68E5D8D3877}" type="presOf" srcId="{9EFEA6CF-F687-4FEF-A102-8A98B6FA56B6}" destId="{93520FAE-39C4-4265-8AA6-B942590314CB}" srcOrd="0" destOrd="0" presId="urn:microsoft.com/office/officeart/2005/8/layout/pyramid1"/>
    <dgm:cxn modelId="{D6278E7C-1128-4AE8-9AB9-35659B21DAB1}" srcId="{1031F592-5BF1-4CE5-AB26-27F7A8E3659B}" destId="{B0201440-2B1E-4BE6-B25A-CFC64411B8B4}" srcOrd="7" destOrd="0" parTransId="{F4AE1FA9-1537-4904-A6C7-0831358B6B6D}" sibTransId="{049B3C13-D544-4498-B243-B76381DA5D66}"/>
    <dgm:cxn modelId="{8E99B13F-739E-4AAF-93B2-B63DB14AA5C1}" type="presOf" srcId="{C4083C66-4C1E-4D2D-8D59-F341562045FE}" destId="{178B418C-2DF6-4BAA-9C22-C5FEA59813C5}" srcOrd="0" destOrd="0" presId="urn:microsoft.com/office/officeart/2005/8/layout/pyramid1"/>
    <dgm:cxn modelId="{AB2A5226-50CC-45C6-B6C3-5E155C3520FA}" type="presOf" srcId="{B0201440-2B1E-4BE6-B25A-CFC64411B8B4}" destId="{091D4856-2E71-4E7F-8824-DB16C6240B3A}" srcOrd="1" destOrd="0" presId="urn:microsoft.com/office/officeart/2005/8/layout/pyramid1"/>
    <dgm:cxn modelId="{D085C4BA-D579-4439-8E2D-AA94BBB925E1}" type="presOf" srcId="{A04F30D0-3621-4B08-85E8-64136DE76C6D}" destId="{916C8905-FE42-4BCD-A0E7-3AD37546C490}" srcOrd="1" destOrd="0" presId="urn:microsoft.com/office/officeart/2005/8/layout/pyramid1"/>
    <dgm:cxn modelId="{2D60447F-C53A-4EE5-BCB7-F056F14E2C4F}" type="presOf" srcId="{C4083C66-4C1E-4D2D-8D59-F341562045FE}" destId="{92FCE43E-D70E-44AB-98EF-B2879BCAEEE1}" srcOrd="1" destOrd="0" presId="urn:microsoft.com/office/officeart/2005/8/layout/pyramid1"/>
    <dgm:cxn modelId="{8AD72405-2133-4877-8D43-CA6553091D81}" type="presOf" srcId="{9EFEA6CF-F687-4FEF-A102-8A98B6FA56B6}" destId="{542EB408-3498-4D54-A3C7-E3057DE857C1}" srcOrd="1" destOrd="0" presId="urn:microsoft.com/office/officeart/2005/8/layout/pyramid1"/>
    <dgm:cxn modelId="{A1BA5642-0CFA-4E24-ABCF-6616A0C951EB}" type="presOf" srcId="{B25604C7-1831-4461-B550-FEEB97D82A9C}" destId="{32483604-86DB-4F66-9C6E-4A78738B8EE9}" srcOrd="0" destOrd="0" presId="urn:microsoft.com/office/officeart/2005/8/layout/pyramid1"/>
    <dgm:cxn modelId="{27FD5438-C0BA-4C33-BD81-BC41792F45A1}" srcId="{1031F592-5BF1-4CE5-AB26-27F7A8E3659B}" destId="{CC9908F4-CE70-4389-A123-7A5B3772017C}" srcOrd="2" destOrd="0" parTransId="{1D6BC773-5459-4E25-A02F-4CA6122B1FAA}" sibTransId="{4CA66F1D-E0EF-420F-8D07-A06AEEC55529}"/>
    <dgm:cxn modelId="{AE688BC9-8BC6-4572-8843-59B465923498}" srcId="{1031F592-5BF1-4CE5-AB26-27F7A8E3659B}" destId="{323D8C19-FF05-4556-B800-5B374DF8D9C6}" srcOrd="6" destOrd="0" parTransId="{D4945772-BBFC-4679-B02B-98ADFAA810EA}" sibTransId="{E278127F-121D-4C53-B167-350A8A3E2A70}"/>
    <dgm:cxn modelId="{7F3350DE-095B-40F8-BDAF-DC9827A88DCA}" srcId="{1031F592-5BF1-4CE5-AB26-27F7A8E3659B}" destId="{31D81591-8DDB-40C2-93FC-DF49494613F4}" srcOrd="0" destOrd="0" parTransId="{F9D8695C-F944-4B45-AA7F-8DFA3A175688}" sibTransId="{E45C4C82-58C9-4C90-AAF6-DA0C66EC2140}"/>
    <dgm:cxn modelId="{EF51A2E7-A974-4E58-B912-E1C999757A01}" type="presParOf" srcId="{3EF1F03E-9E08-4632-A26C-30108614473B}" destId="{264D8D9E-19B5-4AB4-B34A-F4A4CD212A04}" srcOrd="0" destOrd="0" presId="urn:microsoft.com/office/officeart/2005/8/layout/pyramid1"/>
    <dgm:cxn modelId="{FAF0B8B6-4556-4C79-8A94-5C2F7DB97BF4}" type="presParOf" srcId="{264D8D9E-19B5-4AB4-B34A-F4A4CD212A04}" destId="{4E3B993D-37C1-44C4-8611-BD275C416FD0}" srcOrd="0" destOrd="0" presId="urn:microsoft.com/office/officeart/2005/8/layout/pyramid1"/>
    <dgm:cxn modelId="{B8DB2F6D-82DB-4CC0-9B2C-6BE23D982203}" type="presParOf" srcId="{264D8D9E-19B5-4AB4-B34A-F4A4CD212A04}" destId="{0999863C-5D9E-4A97-8CC4-11E92201D715}" srcOrd="1" destOrd="0" presId="urn:microsoft.com/office/officeart/2005/8/layout/pyramid1"/>
    <dgm:cxn modelId="{45576026-B8EE-45F9-B293-BB21B1901AE8}" type="presParOf" srcId="{3EF1F03E-9E08-4632-A26C-30108614473B}" destId="{17564765-128E-4A4C-9AE4-9D7EC6184895}" srcOrd="1" destOrd="0" presId="urn:microsoft.com/office/officeart/2005/8/layout/pyramid1"/>
    <dgm:cxn modelId="{FCD9EC0A-46C1-4A3E-9BE5-36EF70E735B8}" type="presParOf" srcId="{17564765-128E-4A4C-9AE4-9D7EC6184895}" destId="{6D929972-B0AF-4BA4-92AB-4873AADCE34B}" srcOrd="0" destOrd="0" presId="urn:microsoft.com/office/officeart/2005/8/layout/pyramid1"/>
    <dgm:cxn modelId="{421071EE-B9F2-4521-B80D-F66CDD56B3E2}" type="presParOf" srcId="{17564765-128E-4A4C-9AE4-9D7EC6184895}" destId="{08D741AA-8E1B-414F-A63F-56EB786002A8}" srcOrd="1" destOrd="0" presId="urn:microsoft.com/office/officeart/2005/8/layout/pyramid1"/>
    <dgm:cxn modelId="{6EC08FB5-9963-4044-8A4E-07F8176167F8}" type="presParOf" srcId="{3EF1F03E-9E08-4632-A26C-30108614473B}" destId="{04C0DE88-C466-4D0B-AD8A-1AD1033093D1}" srcOrd="2" destOrd="0" presId="urn:microsoft.com/office/officeart/2005/8/layout/pyramid1"/>
    <dgm:cxn modelId="{5827ED8C-6CE6-49F3-B690-7E59D0FE394B}" type="presParOf" srcId="{04C0DE88-C466-4D0B-AD8A-1AD1033093D1}" destId="{AF1F4E4E-3E41-4FA0-97A5-A920E088DE0D}" srcOrd="0" destOrd="0" presId="urn:microsoft.com/office/officeart/2005/8/layout/pyramid1"/>
    <dgm:cxn modelId="{D2030C2E-4BCF-4D00-A224-2737610B149F}" type="presParOf" srcId="{04C0DE88-C466-4D0B-AD8A-1AD1033093D1}" destId="{75FB1C86-898B-497E-9611-8D536FB44DC7}" srcOrd="1" destOrd="0" presId="urn:microsoft.com/office/officeart/2005/8/layout/pyramid1"/>
    <dgm:cxn modelId="{8F372E91-28CA-4220-8018-2B4C829EF182}" type="presParOf" srcId="{3EF1F03E-9E08-4632-A26C-30108614473B}" destId="{219C8EEF-AB35-468C-8DDB-02DE04DD4C26}" srcOrd="3" destOrd="0" presId="urn:microsoft.com/office/officeart/2005/8/layout/pyramid1"/>
    <dgm:cxn modelId="{0E759B27-EA27-4C3C-9A25-AEAF610178E2}" type="presParOf" srcId="{219C8EEF-AB35-468C-8DDB-02DE04DD4C26}" destId="{93520FAE-39C4-4265-8AA6-B942590314CB}" srcOrd="0" destOrd="0" presId="urn:microsoft.com/office/officeart/2005/8/layout/pyramid1"/>
    <dgm:cxn modelId="{4B228A11-461F-41B9-9FBB-30713298DF7F}" type="presParOf" srcId="{219C8EEF-AB35-468C-8DDB-02DE04DD4C26}" destId="{542EB408-3498-4D54-A3C7-E3057DE857C1}" srcOrd="1" destOrd="0" presId="urn:microsoft.com/office/officeart/2005/8/layout/pyramid1"/>
    <dgm:cxn modelId="{6F836E7A-F0A1-408C-B40C-0AFF0D555C0D}" type="presParOf" srcId="{3EF1F03E-9E08-4632-A26C-30108614473B}" destId="{84D99F2C-DDF5-403A-AC3B-464A423BE1EB}" srcOrd="4" destOrd="0" presId="urn:microsoft.com/office/officeart/2005/8/layout/pyramid1"/>
    <dgm:cxn modelId="{CFDF8976-EFF3-411A-BD5F-F079FE09AD1E}" type="presParOf" srcId="{84D99F2C-DDF5-403A-AC3B-464A423BE1EB}" destId="{3009E9F9-0667-4652-B04B-8EFE47ACE2FE}" srcOrd="0" destOrd="0" presId="urn:microsoft.com/office/officeart/2005/8/layout/pyramid1"/>
    <dgm:cxn modelId="{CB367E5B-F55A-491A-A8B1-AFB5E20DFE8D}" type="presParOf" srcId="{84D99F2C-DDF5-403A-AC3B-464A423BE1EB}" destId="{916C8905-FE42-4BCD-A0E7-3AD37546C490}" srcOrd="1" destOrd="0" presId="urn:microsoft.com/office/officeart/2005/8/layout/pyramid1"/>
    <dgm:cxn modelId="{AA16F640-A0D8-4183-9697-575F2418E51A}" type="presParOf" srcId="{3EF1F03E-9E08-4632-A26C-30108614473B}" destId="{94457E3E-CE67-40B1-BE84-F517AC5E2DE9}" srcOrd="5" destOrd="0" presId="urn:microsoft.com/office/officeart/2005/8/layout/pyramid1"/>
    <dgm:cxn modelId="{6A682346-0007-499A-AA9A-B7C23607E417}" type="presParOf" srcId="{94457E3E-CE67-40B1-BE84-F517AC5E2DE9}" destId="{178B418C-2DF6-4BAA-9C22-C5FEA59813C5}" srcOrd="0" destOrd="0" presId="urn:microsoft.com/office/officeart/2005/8/layout/pyramid1"/>
    <dgm:cxn modelId="{34E6B091-234A-4B10-A93A-093ADD2C1318}" type="presParOf" srcId="{94457E3E-CE67-40B1-BE84-F517AC5E2DE9}" destId="{92FCE43E-D70E-44AB-98EF-B2879BCAEEE1}" srcOrd="1" destOrd="0" presId="urn:microsoft.com/office/officeart/2005/8/layout/pyramid1"/>
    <dgm:cxn modelId="{981C90C6-5DD4-4E0D-BAE4-982EDAC99BB3}" type="presParOf" srcId="{3EF1F03E-9E08-4632-A26C-30108614473B}" destId="{B65F3BFF-F41E-4F4D-A454-6EEEC8541FA3}" srcOrd="6" destOrd="0" presId="urn:microsoft.com/office/officeart/2005/8/layout/pyramid1"/>
    <dgm:cxn modelId="{7D82591B-8272-4B2B-A19C-35E16299E5AD}" type="presParOf" srcId="{B65F3BFF-F41E-4F4D-A454-6EEEC8541FA3}" destId="{525F58C8-E719-4C89-BC07-F621731BAF76}" srcOrd="0" destOrd="0" presId="urn:microsoft.com/office/officeart/2005/8/layout/pyramid1"/>
    <dgm:cxn modelId="{E03D636C-BB46-441E-8226-03DC453E4776}" type="presParOf" srcId="{B65F3BFF-F41E-4F4D-A454-6EEEC8541FA3}" destId="{6204BFDD-BE68-40DC-83FC-5603D830EE13}" srcOrd="1" destOrd="0" presId="urn:microsoft.com/office/officeart/2005/8/layout/pyramid1"/>
    <dgm:cxn modelId="{C8AD4D08-2FF1-4BFA-B3DC-74092C7E87B1}" type="presParOf" srcId="{3EF1F03E-9E08-4632-A26C-30108614473B}" destId="{7F1B1622-019C-49E2-9969-73EA0D0DCAC8}" srcOrd="7" destOrd="0" presId="urn:microsoft.com/office/officeart/2005/8/layout/pyramid1"/>
    <dgm:cxn modelId="{249E9E86-A18D-490E-B529-EEA05DE4ABB3}" type="presParOf" srcId="{7F1B1622-019C-49E2-9969-73EA0D0DCAC8}" destId="{AD2EE360-D3A8-486C-AC96-1DABBD6742FE}" srcOrd="0" destOrd="0" presId="urn:microsoft.com/office/officeart/2005/8/layout/pyramid1"/>
    <dgm:cxn modelId="{419BF919-AB34-43E6-8602-E45985F758F6}" type="presParOf" srcId="{7F1B1622-019C-49E2-9969-73EA0D0DCAC8}" destId="{091D4856-2E71-4E7F-8824-DB16C6240B3A}" srcOrd="1" destOrd="0" presId="urn:microsoft.com/office/officeart/2005/8/layout/pyramid1"/>
    <dgm:cxn modelId="{7FF5A431-110A-4E50-BD2A-07A9BA52EEFC}" type="presParOf" srcId="{3EF1F03E-9E08-4632-A26C-30108614473B}" destId="{CFDD45C1-85FE-40A5-831B-F64CF029B48F}" srcOrd="8" destOrd="0" presId="urn:microsoft.com/office/officeart/2005/8/layout/pyramid1"/>
    <dgm:cxn modelId="{93EACC03-3E52-44A4-905D-8AC6D69DDD58}" type="presParOf" srcId="{CFDD45C1-85FE-40A5-831B-F64CF029B48F}" destId="{32483604-86DB-4F66-9C6E-4A78738B8EE9}" srcOrd="0" destOrd="0" presId="urn:microsoft.com/office/officeart/2005/8/layout/pyramid1"/>
    <dgm:cxn modelId="{90759E67-339E-4DD7-930A-D71164982A78}" type="presParOf" srcId="{CFDD45C1-85FE-40A5-831B-F64CF029B48F}" destId="{FF40E7C8-6D81-45F3-A260-020C2F1BC1B8}"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E66E9B-D834-4DD8-A407-1B1AABD6613E}" type="doc">
      <dgm:prSet loTypeId="urn:microsoft.com/office/officeart/2005/8/layout/venn3" loCatId="relationship" qsTypeId="urn:microsoft.com/office/officeart/2005/8/quickstyle/3d1" qsCatId="3D" csTypeId="urn:microsoft.com/office/officeart/2005/8/colors/colorful5" csCatId="colorful" phldr="1"/>
      <dgm:spPr/>
      <dgm:t>
        <a:bodyPr/>
        <a:lstStyle/>
        <a:p>
          <a:endParaRPr lang="en-US"/>
        </a:p>
      </dgm:t>
    </dgm:pt>
    <dgm:pt modelId="{CEF4F148-D1E0-4FDE-A963-02EB42C92690}">
      <dgm:prSet phldrT="[Text]" custT="1"/>
      <dgm:spPr/>
      <dgm:t>
        <a:bodyPr/>
        <a:lstStyle/>
        <a:p>
          <a:endParaRPr lang="en-US" sz="1800" dirty="0" smtClean="0"/>
        </a:p>
        <a:p>
          <a:r>
            <a:rPr lang="en-US" sz="1800" dirty="0" smtClean="0">
              <a:latin typeface="+mj-lt"/>
            </a:rPr>
            <a:t>BOARD</a:t>
          </a:r>
        </a:p>
        <a:p>
          <a:r>
            <a:rPr lang="en-US" sz="1800" dirty="0" smtClean="0">
              <a:latin typeface="+mj-lt"/>
            </a:rPr>
            <a:t>&amp; </a:t>
          </a:r>
        </a:p>
        <a:p>
          <a:r>
            <a:rPr lang="en-US" sz="1800" dirty="0" smtClean="0">
              <a:latin typeface="+mj-lt"/>
            </a:rPr>
            <a:t>STAFF</a:t>
          </a:r>
        </a:p>
        <a:p>
          <a:endParaRPr lang="en-US" sz="1800" dirty="0" smtClean="0"/>
        </a:p>
      </dgm:t>
    </dgm:pt>
    <dgm:pt modelId="{8B65D58D-8ADF-458D-A046-36E9E6477800}" type="parTrans" cxnId="{73E750E0-CABA-4844-BA32-1DE34398FD07}">
      <dgm:prSet/>
      <dgm:spPr/>
      <dgm:t>
        <a:bodyPr/>
        <a:lstStyle/>
        <a:p>
          <a:endParaRPr lang="en-US"/>
        </a:p>
      </dgm:t>
    </dgm:pt>
    <dgm:pt modelId="{04858B61-24CE-4B36-A715-7F5B878A8D23}" type="sibTrans" cxnId="{73E750E0-CABA-4844-BA32-1DE34398FD07}">
      <dgm:prSet/>
      <dgm:spPr/>
      <dgm:t>
        <a:bodyPr/>
        <a:lstStyle/>
        <a:p>
          <a:endParaRPr lang="en-US"/>
        </a:p>
      </dgm:t>
    </dgm:pt>
    <dgm:pt modelId="{0F769297-09B5-4331-87FB-B21D2F69B302}">
      <dgm:prSet phldrT="[Text]" custT="1"/>
      <dgm:spPr/>
      <dgm:t>
        <a:bodyPr/>
        <a:lstStyle/>
        <a:p>
          <a:r>
            <a:rPr lang="en-US" sz="1800" dirty="0" smtClean="0">
              <a:latin typeface="+mj-lt"/>
            </a:rPr>
            <a:t>FUNDERS</a:t>
          </a:r>
        </a:p>
        <a:p>
          <a:r>
            <a:rPr lang="en-US" sz="1800" dirty="0" smtClean="0">
              <a:latin typeface="+mj-lt"/>
            </a:rPr>
            <a:t>&amp;</a:t>
          </a:r>
        </a:p>
        <a:p>
          <a:r>
            <a:rPr lang="en-US" sz="1800" dirty="0" smtClean="0">
              <a:latin typeface="+mj-lt"/>
            </a:rPr>
            <a:t>SUPPORTERS</a:t>
          </a:r>
          <a:endParaRPr lang="en-US" sz="1800" dirty="0">
            <a:latin typeface="+mj-lt"/>
          </a:endParaRPr>
        </a:p>
      </dgm:t>
    </dgm:pt>
    <dgm:pt modelId="{2849A344-4EDB-4CDA-A883-DC596F812953}" type="parTrans" cxnId="{097E55FD-9905-4574-9EB9-583534EE8DAA}">
      <dgm:prSet/>
      <dgm:spPr/>
      <dgm:t>
        <a:bodyPr/>
        <a:lstStyle/>
        <a:p>
          <a:endParaRPr lang="en-US"/>
        </a:p>
      </dgm:t>
    </dgm:pt>
    <dgm:pt modelId="{BCD3907D-1742-4719-A830-9920F5F5FB35}" type="sibTrans" cxnId="{097E55FD-9905-4574-9EB9-583534EE8DAA}">
      <dgm:prSet/>
      <dgm:spPr/>
      <dgm:t>
        <a:bodyPr/>
        <a:lstStyle/>
        <a:p>
          <a:endParaRPr lang="en-US"/>
        </a:p>
      </dgm:t>
    </dgm:pt>
    <dgm:pt modelId="{51219426-B66D-45A1-8D18-75347FD0FC3A}">
      <dgm:prSet phldrT="[Text]" custT="1"/>
      <dgm:spPr/>
      <dgm:t>
        <a:bodyPr/>
        <a:lstStyle/>
        <a:p>
          <a:r>
            <a:rPr lang="en-US" sz="1800" dirty="0" smtClean="0">
              <a:latin typeface="+mj-lt"/>
            </a:rPr>
            <a:t>DONORS                             &amp; VOLUNTEERS</a:t>
          </a:r>
          <a:endParaRPr lang="en-US" sz="1800" dirty="0">
            <a:latin typeface="+mj-lt"/>
          </a:endParaRPr>
        </a:p>
      </dgm:t>
    </dgm:pt>
    <dgm:pt modelId="{39C8791F-BA54-4BCB-9440-7042696C48B3}" type="parTrans" cxnId="{BF038FF4-1AB1-46D4-9F8E-BF15FE643523}">
      <dgm:prSet/>
      <dgm:spPr/>
      <dgm:t>
        <a:bodyPr/>
        <a:lstStyle/>
        <a:p>
          <a:endParaRPr lang="en-US"/>
        </a:p>
      </dgm:t>
    </dgm:pt>
    <dgm:pt modelId="{A75BA505-74A8-49B3-8589-31903169D8B8}" type="sibTrans" cxnId="{BF038FF4-1AB1-46D4-9F8E-BF15FE643523}">
      <dgm:prSet/>
      <dgm:spPr/>
      <dgm:t>
        <a:bodyPr/>
        <a:lstStyle/>
        <a:p>
          <a:endParaRPr lang="en-US"/>
        </a:p>
      </dgm:t>
    </dgm:pt>
    <dgm:pt modelId="{6B5167C0-AD82-4584-90F8-A10B7CAA590B}">
      <dgm:prSet phldrT="[Text]" custT="1"/>
      <dgm:spPr/>
      <dgm:t>
        <a:bodyPr/>
        <a:lstStyle/>
        <a:p>
          <a:r>
            <a:rPr lang="en-US" sz="1800" dirty="0" smtClean="0"/>
            <a:t> </a:t>
          </a:r>
          <a:r>
            <a:rPr lang="en-US" sz="1600" dirty="0" smtClean="0">
              <a:latin typeface="+mj-lt"/>
            </a:rPr>
            <a:t>CLIENTS</a:t>
          </a:r>
          <a:endParaRPr lang="en-US" sz="1800" dirty="0"/>
        </a:p>
      </dgm:t>
    </dgm:pt>
    <dgm:pt modelId="{5495FA4F-3ECE-4F2F-8294-BE144169DE94}" type="parTrans" cxnId="{4BF5D760-19A1-4004-8352-2FEC7B91C417}">
      <dgm:prSet/>
      <dgm:spPr/>
      <dgm:t>
        <a:bodyPr/>
        <a:lstStyle/>
        <a:p>
          <a:endParaRPr lang="en-US"/>
        </a:p>
      </dgm:t>
    </dgm:pt>
    <dgm:pt modelId="{293E81FA-B68B-4DD5-896D-F5281CE0028B}" type="sibTrans" cxnId="{4BF5D760-19A1-4004-8352-2FEC7B91C417}">
      <dgm:prSet/>
      <dgm:spPr/>
      <dgm:t>
        <a:bodyPr/>
        <a:lstStyle/>
        <a:p>
          <a:endParaRPr lang="en-US"/>
        </a:p>
      </dgm:t>
    </dgm:pt>
    <dgm:pt modelId="{270DCAE2-3529-43C0-8F51-CAC277C848A1}" type="pres">
      <dgm:prSet presAssocID="{D7E66E9B-D834-4DD8-A407-1B1AABD6613E}" presName="Name0" presStyleCnt="0">
        <dgm:presLayoutVars>
          <dgm:dir/>
          <dgm:resizeHandles val="exact"/>
        </dgm:presLayoutVars>
      </dgm:prSet>
      <dgm:spPr/>
      <dgm:t>
        <a:bodyPr/>
        <a:lstStyle/>
        <a:p>
          <a:endParaRPr lang="en-US"/>
        </a:p>
      </dgm:t>
    </dgm:pt>
    <dgm:pt modelId="{E8CC10E6-384F-48B1-916C-F9E85A376548}" type="pres">
      <dgm:prSet presAssocID="{CEF4F148-D1E0-4FDE-A963-02EB42C92690}" presName="Name5" presStyleLbl="vennNode1" presStyleIdx="0" presStyleCnt="4" custLinFactNeighborX="7164" custLinFactNeighborY="-2103">
        <dgm:presLayoutVars>
          <dgm:bulletEnabled val="1"/>
        </dgm:presLayoutVars>
      </dgm:prSet>
      <dgm:spPr/>
      <dgm:t>
        <a:bodyPr/>
        <a:lstStyle/>
        <a:p>
          <a:endParaRPr lang="en-US"/>
        </a:p>
      </dgm:t>
    </dgm:pt>
    <dgm:pt modelId="{180122E9-5032-47C2-99A5-BB35F521DEAC}" type="pres">
      <dgm:prSet presAssocID="{04858B61-24CE-4B36-A715-7F5B878A8D23}" presName="space" presStyleCnt="0"/>
      <dgm:spPr/>
      <dgm:t>
        <a:bodyPr/>
        <a:lstStyle/>
        <a:p>
          <a:endParaRPr lang="en-US"/>
        </a:p>
      </dgm:t>
    </dgm:pt>
    <dgm:pt modelId="{3D919CAD-C815-4A39-B17C-1277BA6FE70A}" type="pres">
      <dgm:prSet presAssocID="{0F769297-09B5-4331-87FB-B21D2F69B302}" presName="Name5" presStyleLbl="vennNode1" presStyleIdx="1" presStyleCnt="4" custLinFactNeighborY="-2103">
        <dgm:presLayoutVars>
          <dgm:bulletEnabled val="1"/>
        </dgm:presLayoutVars>
      </dgm:prSet>
      <dgm:spPr/>
      <dgm:t>
        <a:bodyPr/>
        <a:lstStyle/>
        <a:p>
          <a:endParaRPr lang="en-US"/>
        </a:p>
      </dgm:t>
    </dgm:pt>
    <dgm:pt modelId="{6C414A9B-01AC-42C1-9D8D-477D7A778A2B}" type="pres">
      <dgm:prSet presAssocID="{BCD3907D-1742-4719-A830-9920F5F5FB35}" presName="space" presStyleCnt="0"/>
      <dgm:spPr/>
      <dgm:t>
        <a:bodyPr/>
        <a:lstStyle/>
        <a:p>
          <a:endParaRPr lang="en-US"/>
        </a:p>
      </dgm:t>
    </dgm:pt>
    <dgm:pt modelId="{2DF23DE1-D1BD-470C-80F3-863D76832BB3}" type="pres">
      <dgm:prSet presAssocID="{51219426-B66D-45A1-8D18-75347FD0FC3A}" presName="Name5" presStyleLbl="vennNode1" presStyleIdx="2" presStyleCnt="4" custLinFactNeighborX="7475" custLinFactNeighborY="-2103">
        <dgm:presLayoutVars>
          <dgm:bulletEnabled val="1"/>
        </dgm:presLayoutVars>
      </dgm:prSet>
      <dgm:spPr/>
      <dgm:t>
        <a:bodyPr/>
        <a:lstStyle/>
        <a:p>
          <a:endParaRPr lang="en-US"/>
        </a:p>
      </dgm:t>
    </dgm:pt>
    <dgm:pt modelId="{46EB346A-4589-46E5-9961-14B7E25133FA}" type="pres">
      <dgm:prSet presAssocID="{A75BA505-74A8-49B3-8589-31903169D8B8}" presName="space" presStyleCnt="0"/>
      <dgm:spPr/>
      <dgm:t>
        <a:bodyPr/>
        <a:lstStyle/>
        <a:p>
          <a:endParaRPr lang="en-US"/>
        </a:p>
      </dgm:t>
    </dgm:pt>
    <dgm:pt modelId="{86FD6C88-89F1-40EA-9249-76ACD165B0DA}" type="pres">
      <dgm:prSet presAssocID="{6B5167C0-AD82-4584-90F8-A10B7CAA590B}" presName="Name5" presStyleLbl="vennNode1" presStyleIdx="3" presStyleCnt="4" custLinFactNeighborY="-2103">
        <dgm:presLayoutVars>
          <dgm:bulletEnabled val="1"/>
        </dgm:presLayoutVars>
      </dgm:prSet>
      <dgm:spPr/>
      <dgm:t>
        <a:bodyPr/>
        <a:lstStyle/>
        <a:p>
          <a:endParaRPr lang="en-US"/>
        </a:p>
      </dgm:t>
    </dgm:pt>
  </dgm:ptLst>
  <dgm:cxnLst>
    <dgm:cxn modelId="{D8B67083-AEDC-4455-B13C-C8ED3AA60351}" type="presOf" srcId="{CEF4F148-D1E0-4FDE-A963-02EB42C92690}" destId="{E8CC10E6-384F-48B1-916C-F9E85A376548}" srcOrd="0" destOrd="0" presId="urn:microsoft.com/office/officeart/2005/8/layout/venn3"/>
    <dgm:cxn modelId="{4BF5D760-19A1-4004-8352-2FEC7B91C417}" srcId="{D7E66E9B-D834-4DD8-A407-1B1AABD6613E}" destId="{6B5167C0-AD82-4584-90F8-A10B7CAA590B}" srcOrd="3" destOrd="0" parTransId="{5495FA4F-3ECE-4F2F-8294-BE144169DE94}" sibTransId="{293E81FA-B68B-4DD5-896D-F5281CE0028B}"/>
    <dgm:cxn modelId="{DB4C1147-99EB-4937-B02A-898B8D6B326B}" type="presOf" srcId="{0F769297-09B5-4331-87FB-B21D2F69B302}" destId="{3D919CAD-C815-4A39-B17C-1277BA6FE70A}" srcOrd="0" destOrd="0" presId="urn:microsoft.com/office/officeart/2005/8/layout/venn3"/>
    <dgm:cxn modelId="{73E750E0-CABA-4844-BA32-1DE34398FD07}" srcId="{D7E66E9B-D834-4DD8-A407-1B1AABD6613E}" destId="{CEF4F148-D1E0-4FDE-A963-02EB42C92690}" srcOrd="0" destOrd="0" parTransId="{8B65D58D-8ADF-458D-A046-36E9E6477800}" sibTransId="{04858B61-24CE-4B36-A715-7F5B878A8D23}"/>
    <dgm:cxn modelId="{BF038FF4-1AB1-46D4-9F8E-BF15FE643523}" srcId="{D7E66E9B-D834-4DD8-A407-1B1AABD6613E}" destId="{51219426-B66D-45A1-8D18-75347FD0FC3A}" srcOrd="2" destOrd="0" parTransId="{39C8791F-BA54-4BCB-9440-7042696C48B3}" sibTransId="{A75BA505-74A8-49B3-8589-31903169D8B8}"/>
    <dgm:cxn modelId="{4009E840-5733-4806-84C9-989F22F9FB40}" type="presOf" srcId="{6B5167C0-AD82-4584-90F8-A10B7CAA590B}" destId="{86FD6C88-89F1-40EA-9249-76ACD165B0DA}" srcOrd="0" destOrd="0" presId="urn:microsoft.com/office/officeart/2005/8/layout/venn3"/>
    <dgm:cxn modelId="{3BF8D4E0-5D0D-485B-BFF2-B377D34E41E9}" type="presOf" srcId="{D7E66E9B-D834-4DD8-A407-1B1AABD6613E}" destId="{270DCAE2-3529-43C0-8F51-CAC277C848A1}" srcOrd="0" destOrd="0" presId="urn:microsoft.com/office/officeart/2005/8/layout/venn3"/>
    <dgm:cxn modelId="{1F42A3A9-68DF-4B6B-A9F3-5927A9202739}" type="presOf" srcId="{51219426-B66D-45A1-8D18-75347FD0FC3A}" destId="{2DF23DE1-D1BD-470C-80F3-863D76832BB3}" srcOrd="0" destOrd="0" presId="urn:microsoft.com/office/officeart/2005/8/layout/venn3"/>
    <dgm:cxn modelId="{097E55FD-9905-4574-9EB9-583534EE8DAA}" srcId="{D7E66E9B-D834-4DD8-A407-1B1AABD6613E}" destId="{0F769297-09B5-4331-87FB-B21D2F69B302}" srcOrd="1" destOrd="0" parTransId="{2849A344-4EDB-4CDA-A883-DC596F812953}" sibTransId="{BCD3907D-1742-4719-A830-9920F5F5FB35}"/>
    <dgm:cxn modelId="{E078F0A2-1E2F-43D3-ACFB-FC1EDA8D3211}" type="presParOf" srcId="{270DCAE2-3529-43C0-8F51-CAC277C848A1}" destId="{E8CC10E6-384F-48B1-916C-F9E85A376548}" srcOrd="0" destOrd="0" presId="urn:microsoft.com/office/officeart/2005/8/layout/venn3"/>
    <dgm:cxn modelId="{7E286418-6CF2-4E37-B0F8-1D451E56543D}" type="presParOf" srcId="{270DCAE2-3529-43C0-8F51-CAC277C848A1}" destId="{180122E9-5032-47C2-99A5-BB35F521DEAC}" srcOrd="1" destOrd="0" presId="urn:microsoft.com/office/officeart/2005/8/layout/venn3"/>
    <dgm:cxn modelId="{CACB86E2-12E5-4560-A634-720B88701EB1}" type="presParOf" srcId="{270DCAE2-3529-43C0-8F51-CAC277C848A1}" destId="{3D919CAD-C815-4A39-B17C-1277BA6FE70A}" srcOrd="2" destOrd="0" presId="urn:microsoft.com/office/officeart/2005/8/layout/venn3"/>
    <dgm:cxn modelId="{7C727FD0-5244-4059-8E38-A7CCD0D81294}" type="presParOf" srcId="{270DCAE2-3529-43C0-8F51-CAC277C848A1}" destId="{6C414A9B-01AC-42C1-9D8D-477D7A778A2B}" srcOrd="3" destOrd="0" presId="urn:microsoft.com/office/officeart/2005/8/layout/venn3"/>
    <dgm:cxn modelId="{0E829F5E-E35C-43B2-A318-A5C7E3D8B18E}" type="presParOf" srcId="{270DCAE2-3529-43C0-8F51-CAC277C848A1}" destId="{2DF23DE1-D1BD-470C-80F3-863D76832BB3}" srcOrd="4" destOrd="0" presId="urn:microsoft.com/office/officeart/2005/8/layout/venn3"/>
    <dgm:cxn modelId="{3E57DF50-5623-41C9-9A51-500A9BCC9DBA}" type="presParOf" srcId="{270DCAE2-3529-43C0-8F51-CAC277C848A1}" destId="{46EB346A-4589-46E5-9961-14B7E25133FA}" srcOrd="5" destOrd="0" presId="urn:microsoft.com/office/officeart/2005/8/layout/venn3"/>
    <dgm:cxn modelId="{066F57F2-B3F9-4E36-BFEC-D954B4A03E14}" type="presParOf" srcId="{270DCAE2-3529-43C0-8F51-CAC277C848A1}" destId="{86FD6C88-89F1-40EA-9249-76ACD165B0DA}" srcOrd="6" destOrd="0" presId="urn:microsoft.com/office/officeart/2005/8/layout/ven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55B83E-4D45-4329-B03C-A9CA4DCE82DF}" type="doc">
      <dgm:prSet loTypeId="urn:microsoft.com/office/officeart/2005/8/layout/process4" loCatId="list" qsTypeId="urn:microsoft.com/office/officeart/2005/8/quickstyle/simple1" qsCatId="simple" csTypeId="urn:microsoft.com/office/officeart/2005/8/colors/colorful1" csCatId="colorful" phldr="1"/>
      <dgm:spPr/>
      <dgm:t>
        <a:bodyPr/>
        <a:lstStyle/>
        <a:p>
          <a:endParaRPr lang="en-US"/>
        </a:p>
      </dgm:t>
    </dgm:pt>
    <dgm:pt modelId="{9D8D5572-8736-4352-B460-7FBEF9B590E1}">
      <dgm:prSet phldrT="[Text]" custT="1"/>
      <dgm:spPr/>
      <dgm:t>
        <a:bodyPr/>
        <a:lstStyle/>
        <a:p>
          <a:r>
            <a:rPr lang="en-US" sz="1600" dirty="0" smtClean="0">
              <a:latin typeface="+mj-lt"/>
            </a:rPr>
            <a:t>MARKETING</a:t>
          </a:r>
          <a:endParaRPr lang="en-US" sz="1600" dirty="0">
            <a:latin typeface="+mj-lt"/>
          </a:endParaRPr>
        </a:p>
      </dgm:t>
    </dgm:pt>
    <dgm:pt modelId="{EABD266F-96E4-4AE5-A1A6-AADDCA309990}" type="parTrans" cxnId="{B12D42CA-BAE4-41D0-8B24-22AC7A3738C7}">
      <dgm:prSet/>
      <dgm:spPr/>
      <dgm:t>
        <a:bodyPr/>
        <a:lstStyle/>
        <a:p>
          <a:endParaRPr lang="en-US" sz="1600">
            <a:latin typeface="+mj-lt"/>
          </a:endParaRPr>
        </a:p>
      </dgm:t>
    </dgm:pt>
    <dgm:pt modelId="{7AFDF1A9-D076-4DD8-8A7F-433BAF73D77C}" type="sibTrans" cxnId="{B12D42CA-BAE4-41D0-8B24-22AC7A3738C7}">
      <dgm:prSet/>
      <dgm:spPr/>
      <dgm:t>
        <a:bodyPr/>
        <a:lstStyle/>
        <a:p>
          <a:endParaRPr lang="en-US" sz="1600">
            <a:latin typeface="+mj-lt"/>
          </a:endParaRPr>
        </a:p>
      </dgm:t>
    </dgm:pt>
    <dgm:pt modelId="{C9E17FD6-B5D6-4237-A002-5FDDAC2F67DF}">
      <dgm:prSet phldrT="[Text]" custT="1"/>
      <dgm:spPr/>
      <dgm:t>
        <a:bodyPr/>
        <a:lstStyle/>
        <a:p>
          <a:r>
            <a:rPr lang="en-US" sz="1600" dirty="0" smtClean="0">
              <a:latin typeface="+mj-lt"/>
            </a:rPr>
            <a:t>MARKETING </a:t>
          </a:r>
          <a:endParaRPr lang="en-US" sz="1600" dirty="0">
            <a:latin typeface="+mj-lt"/>
          </a:endParaRPr>
        </a:p>
      </dgm:t>
    </dgm:pt>
    <dgm:pt modelId="{DF246302-4DA1-4C53-9B40-B59ACF256C97}" type="parTrans" cxnId="{2DEEDCDD-1E97-4E7E-8C55-FB034709A29F}">
      <dgm:prSet/>
      <dgm:spPr/>
      <dgm:t>
        <a:bodyPr/>
        <a:lstStyle/>
        <a:p>
          <a:endParaRPr lang="en-US" sz="1600">
            <a:latin typeface="+mj-lt"/>
          </a:endParaRPr>
        </a:p>
      </dgm:t>
    </dgm:pt>
    <dgm:pt modelId="{91781F68-78AD-4025-AFD2-AA11077EADB1}" type="sibTrans" cxnId="{2DEEDCDD-1E97-4E7E-8C55-FB034709A29F}">
      <dgm:prSet/>
      <dgm:spPr/>
      <dgm:t>
        <a:bodyPr/>
        <a:lstStyle/>
        <a:p>
          <a:endParaRPr lang="en-US" sz="1600">
            <a:latin typeface="+mj-lt"/>
          </a:endParaRPr>
        </a:p>
      </dgm:t>
    </dgm:pt>
    <dgm:pt modelId="{D9AE2C9C-B0DA-4211-BECF-34A0D60FE839}">
      <dgm:prSet phldrT="[Text]" custT="1"/>
      <dgm:spPr/>
      <dgm:t>
        <a:bodyPr/>
        <a:lstStyle/>
        <a:p>
          <a:pPr algn="l"/>
          <a:r>
            <a:rPr lang="en-US" sz="1600" dirty="0" smtClean="0">
              <a:latin typeface="+mj-lt"/>
            </a:rPr>
            <a:t>Is used to identify the customer, to satisfy the customer &amp; to keep the costumer.   </a:t>
          </a:r>
        </a:p>
      </dgm:t>
    </dgm:pt>
    <dgm:pt modelId="{7FC0D674-3AA8-4AFF-9154-4111D7A2FF3B}" type="parTrans" cxnId="{03A6C064-C5E0-4F68-8047-0E7CE31EA278}">
      <dgm:prSet/>
      <dgm:spPr/>
      <dgm:t>
        <a:bodyPr/>
        <a:lstStyle/>
        <a:p>
          <a:endParaRPr lang="en-US" sz="1600">
            <a:latin typeface="+mj-lt"/>
          </a:endParaRPr>
        </a:p>
      </dgm:t>
    </dgm:pt>
    <dgm:pt modelId="{574FAC92-9354-4FDB-966F-214962E0DCA2}" type="sibTrans" cxnId="{03A6C064-C5E0-4F68-8047-0E7CE31EA278}">
      <dgm:prSet/>
      <dgm:spPr/>
      <dgm:t>
        <a:bodyPr/>
        <a:lstStyle/>
        <a:p>
          <a:endParaRPr lang="en-US" sz="1600">
            <a:latin typeface="+mj-lt"/>
          </a:endParaRPr>
        </a:p>
      </dgm:t>
    </dgm:pt>
    <dgm:pt modelId="{49947460-E422-48DE-B4B1-CF8A74092183}">
      <dgm:prSet phldrT="[Text]" custT="1"/>
      <dgm:spPr/>
      <dgm:t>
        <a:bodyPr/>
        <a:lstStyle/>
        <a:p>
          <a:r>
            <a:rPr lang="en-US" sz="1600" dirty="0" smtClean="0">
              <a:latin typeface="+mj-lt"/>
            </a:rPr>
            <a:t>MARKETING</a:t>
          </a:r>
          <a:endParaRPr lang="en-US" sz="1600" dirty="0">
            <a:latin typeface="+mj-lt"/>
          </a:endParaRPr>
        </a:p>
      </dgm:t>
    </dgm:pt>
    <dgm:pt modelId="{FFEF9550-C7D6-4EBE-9820-5B2E8968D550}" type="parTrans" cxnId="{198F23FE-203B-4E2D-8660-5F28B20C430F}">
      <dgm:prSet/>
      <dgm:spPr/>
      <dgm:t>
        <a:bodyPr/>
        <a:lstStyle/>
        <a:p>
          <a:endParaRPr lang="en-US" sz="1600">
            <a:latin typeface="+mj-lt"/>
          </a:endParaRPr>
        </a:p>
      </dgm:t>
    </dgm:pt>
    <dgm:pt modelId="{72FA962F-4B2B-4A0F-9138-BF7051CAEB68}" type="sibTrans" cxnId="{198F23FE-203B-4E2D-8660-5F28B20C430F}">
      <dgm:prSet/>
      <dgm:spPr/>
      <dgm:t>
        <a:bodyPr/>
        <a:lstStyle/>
        <a:p>
          <a:endParaRPr lang="en-US" sz="1600">
            <a:latin typeface="+mj-lt"/>
          </a:endParaRPr>
        </a:p>
      </dgm:t>
    </dgm:pt>
    <dgm:pt modelId="{3D706FC1-753E-4413-8A9D-4AEEC976F3AB}">
      <dgm:prSet phldrT="[Text]" custT="1"/>
      <dgm:spPr/>
      <dgm:t>
        <a:bodyPr/>
        <a:lstStyle/>
        <a:p>
          <a:pPr algn="l"/>
          <a:r>
            <a:rPr lang="en-US" sz="1600" dirty="0" smtClean="0">
              <a:latin typeface="+mj-lt"/>
            </a:rPr>
            <a:t>Process by which companies create customer interest in goods or services .</a:t>
          </a:r>
          <a:endParaRPr lang="en-US" sz="1600" dirty="0">
            <a:latin typeface="+mj-lt"/>
          </a:endParaRPr>
        </a:p>
      </dgm:t>
    </dgm:pt>
    <dgm:pt modelId="{EA5911F2-7554-4FD7-80C8-E4EC6D08D2BD}" type="sibTrans" cxnId="{A2B774CD-842F-417D-83DA-124AC2645340}">
      <dgm:prSet/>
      <dgm:spPr/>
      <dgm:t>
        <a:bodyPr/>
        <a:lstStyle/>
        <a:p>
          <a:endParaRPr lang="en-US" sz="1600">
            <a:latin typeface="+mj-lt"/>
          </a:endParaRPr>
        </a:p>
      </dgm:t>
    </dgm:pt>
    <dgm:pt modelId="{D0A0842B-F58F-4F91-9969-7921EC613C91}" type="parTrans" cxnId="{A2B774CD-842F-417D-83DA-124AC2645340}">
      <dgm:prSet/>
      <dgm:spPr/>
      <dgm:t>
        <a:bodyPr/>
        <a:lstStyle/>
        <a:p>
          <a:endParaRPr lang="en-US" sz="1600">
            <a:latin typeface="+mj-lt"/>
          </a:endParaRPr>
        </a:p>
      </dgm:t>
    </dgm:pt>
    <dgm:pt modelId="{CEE4D262-7AE3-4F08-BB3D-3281EA9C2D2E}">
      <dgm:prSet custT="1"/>
      <dgm:spPr/>
      <dgm:t>
        <a:bodyPr/>
        <a:lstStyle/>
        <a:p>
          <a:pPr algn="l"/>
          <a:r>
            <a:rPr lang="en-US" sz="1600" dirty="0" smtClean="0">
              <a:latin typeface="+mj-lt"/>
            </a:rPr>
            <a:t>A wide range of activities involved in making sure that you are continuing to meet the needs of your customers &amp; are getting value in return.</a:t>
          </a:r>
          <a:endParaRPr lang="en-US" sz="1600" dirty="0">
            <a:latin typeface="+mj-lt"/>
          </a:endParaRPr>
        </a:p>
      </dgm:t>
    </dgm:pt>
    <dgm:pt modelId="{CF9A92CA-6FA0-4BFB-B79B-C2DE1FF94F72}" type="sibTrans" cxnId="{F1BDCAB7-7569-46FE-A9C9-573C43E898D0}">
      <dgm:prSet/>
      <dgm:spPr/>
      <dgm:t>
        <a:bodyPr/>
        <a:lstStyle/>
        <a:p>
          <a:endParaRPr lang="en-US" sz="1600">
            <a:latin typeface="+mj-lt"/>
          </a:endParaRPr>
        </a:p>
      </dgm:t>
    </dgm:pt>
    <dgm:pt modelId="{D6AA61FF-D450-49F0-9241-E10AD3D202CF}" type="parTrans" cxnId="{F1BDCAB7-7569-46FE-A9C9-573C43E898D0}">
      <dgm:prSet/>
      <dgm:spPr/>
      <dgm:t>
        <a:bodyPr/>
        <a:lstStyle/>
        <a:p>
          <a:endParaRPr lang="en-US" sz="1600">
            <a:latin typeface="+mj-lt"/>
          </a:endParaRPr>
        </a:p>
      </dgm:t>
    </dgm:pt>
    <dgm:pt modelId="{573125F6-7389-4818-BFD9-1CAC2BA721F5}">
      <dgm:prSet custT="1"/>
      <dgm:spPr/>
      <dgm:t>
        <a:bodyPr/>
        <a:lstStyle/>
        <a:p>
          <a:pPr algn="l"/>
          <a:r>
            <a:rPr lang="en-US" sz="1600" dirty="0" smtClean="0">
              <a:solidFill>
                <a:schemeClr val="tx1"/>
              </a:solidFill>
              <a:latin typeface="+mj-lt"/>
            </a:rPr>
            <a:t>“The activity, set of institutions, and processes for creating, communicating, delivering, and exchanging offerings that have value for customers, clients, partners, and society at large.”</a:t>
          </a:r>
          <a:endParaRPr lang="en-US" sz="1600" dirty="0">
            <a:solidFill>
              <a:schemeClr val="tx1"/>
            </a:solidFill>
            <a:latin typeface="+mj-lt"/>
          </a:endParaRPr>
        </a:p>
      </dgm:t>
    </dgm:pt>
    <dgm:pt modelId="{80A77B2C-2AD9-4215-B47E-E6ACECF7654C}" type="sibTrans" cxnId="{1C0D918E-F0A6-41D3-A84F-53620A07E4C1}">
      <dgm:prSet/>
      <dgm:spPr/>
      <dgm:t>
        <a:bodyPr/>
        <a:lstStyle/>
        <a:p>
          <a:endParaRPr lang="en-US" sz="1600">
            <a:latin typeface="+mj-lt"/>
          </a:endParaRPr>
        </a:p>
      </dgm:t>
    </dgm:pt>
    <dgm:pt modelId="{70A6FBC5-C702-4604-8952-098CE4FFB55C}" type="parTrans" cxnId="{1C0D918E-F0A6-41D3-A84F-53620A07E4C1}">
      <dgm:prSet/>
      <dgm:spPr/>
      <dgm:t>
        <a:bodyPr/>
        <a:lstStyle/>
        <a:p>
          <a:endParaRPr lang="en-US" sz="1600">
            <a:latin typeface="+mj-lt"/>
          </a:endParaRPr>
        </a:p>
      </dgm:t>
    </dgm:pt>
    <dgm:pt modelId="{708597A7-4CE4-49FC-BB8F-8F4CAA25E5CD}">
      <dgm:prSet custT="1"/>
      <dgm:spPr/>
      <dgm:t>
        <a:bodyPr/>
        <a:lstStyle/>
        <a:p>
          <a:r>
            <a:rPr lang="en-US" sz="1600" dirty="0" smtClean="0">
              <a:latin typeface="+mj-lt"/>
            </a:rPr>
            <a:t>MARKETING</a:t>
          </a:r>
          <a:endParaRPr lang="en-US" sz="1600" dirty="0">
            <a:latin typeface="+mj-lt"/>
          </a:endParaRPr>
        </a:p>
      </dgm:t>
    </dgm:pt>
    <dgm:pt modelId="{E7CCAFC1-15A1-4862-B741-1D849AE1FD1E}" type="parTrans" cxnId="{D4B4BB74-CF8B-444E-8736-E3B4EBB48AB0}">
      <dgm:prSet/>
      <dgm:spPr/>
      <dgm:t>
        <a:bodyPr/>
        <a:lstStyle/>
        <a:p>
          <a:endParaRPr lang="en-US" sz="1600">
            <a:latin typeface="+mj-lt"/>
          </a:endParaRPr>
        </a:p>
      </dgm:t>
    </dgm:pt>
    <dgm:pt modelId="{F036A9C0-6BFA-4A48-8146-4054E6AC9902}" type="sibTrans" cxnId="{D4B4BB74-CF8B-444E-8736-E3B4EBB48AB0}">
      <dgm:prSet/>
      <dgm:spPr/>
      <dgm:t>
        <a:bodyPr/>
        <a:lstStyle/>
        <a:p>
          <a:endParaRPr lang="en-US" sz="1600">
            <a:latin typeface="+mj-lt"/>
          </a:endParaRPr>
        </a:p>
      </dgm:t>
    </dgm:pt>
    <dgm:pt modelId="{99E1F61F-50DD-4245-978D-35A822E8A98D}" type="pres">
      <dgm:prSet presAssocID="{7D55B83E-4D45-4329-B03C-A9CA4DCE82DF}" presName="Name0" presStyleCnt="0">
        <dgm:presLayoutVars>
          <dgm:dir/>
          <dgm:animLvl val="lvl"/>
          <dgm:resizeHandles val="exact"/>
        </dgm:presLayoutVars>
      </dgm:prSet>
      <dgm:spPr/>
      <dgm:t>
        <a:bodyPr/>
        <a:lstStyle/>
        <a:p>
          <a:endParaRPr lang="en-US"/>
        </a:p>
      </dgm:t>
    </dgm:pt>
    <dgm:pt modelId="{37AC2E9B-B5F2-49AB-8174-DC9BC2F5BACB}" type="pres">
      <dgm:prSet presAssocID="{708597A7-4CE4-49FC-BB8F-8F4CAA25E5CD}" presName="boxAndChildren" presStyleCnt="0"/>
      <dgm:spPr/>
    </dgm:pt>
    <dgm:pt modelId="{4AACFBF8-52B3-46AA-BA82-551C7D42B437}" type="pres">
      <dgm:prSet presAssocID="{708597A7-4CE4-49FC-BB8F-8F4CAA25E5CD}" presName="parentTextBox" presStyleLbl="node1" presStyleIdx="0" presStyleCnt="4"/>
      <dgm:spPr/>
      <dgm:t>
        <a:bodyPr/>
        <a:lstStyle/>
        <a:p>
          <a:endParaRPr lang="en-US"/>
        </a:p>
      </dgm:t>
    </dgm:pt>
    <dgm:pt modelId="{7A965822-2A51-41AC-9EBC-F07D99D44790}" type="pres">
      <dgm:prSet presAssocID="{708597A7-4CE4-49FC-BB8F-8F4CAA25E5CD}" presName="entireBox" presStyleLbl="node1" presStyleIdx="0" presStyleCnt="4"/>
      <dgm:spPr/>
      <dgm:t>
        <a:bodyPr/>
        <a:lstStyle/>
        <a:p>
          <a:endParaRPr lang="en-US"/>
        </a:p>
      </dgm:t>
    </dgm:pt>
    <dgm:pt modelId="{340734E6-DD40-4107-99BC-38A01863DD91}" type="pres">
      <dgm:prSet presAssocID="{708597A7-4CE4-49FC-BB8F-8F4CAA25E5CD}" presName="descendantBox" presStyleCnt="0"/>
      <dgm:spPr/>
    </dgm:pt>
    <dgm:pt modelId="{F3678D7E-A700-4DE1-933B-4FFF97558B31}" type="pres">
      <dgm:prSet presAssocID="{573125F6-7389-4818-BFD9-1CAC2BA721F5}" presName="childTextBox" presStyleLbl="fgAccFollowNode1" presStyleIdx="0" presStyleCnt="4">
        <dgm:presLayoutVars>
          <dgm:bulletEnabled val="1"/>
        </dgm:presLayoutVars>
      </dgm:prSet>
      <dgm:spPr/>
      <dgm:t>
        <a:bodyPr/>
        <a:lstStyle/>
        <a:p>
          <a:endParaRPr lang="en-US"/>
        </a:p>
      </dgm:t>
    </dgm:pt>
    <dgm:pt modelId="{F023DA06-DE7A-451F-9E0A-3CC67960571D}" type="pres">
      <dgm:prSet presAssocID="{72FA962F-4B2B-4A0F-9138-BF7051CAEB68}" presName="sp" presStyleCnt="0"/>
      <dgm:spPr/>
    </dgm:pt>
    <dgm:pt modelId="{A1F5817F-0849-428A-BDA3-22A0C55ECC06}" type="pres">
      <dgm:prSet presAssocID="{49947460-E422-48DE-B4B1-CF8A74092183}" presName="arrowAndChildren" presStyleCnt="0"/>
      <dgm:spPr/>
    </dgm:pt>
    <dgm:pt modelId="{5E417B21-CDF5-4B2E-997A-BC4AC2CBFA87}" type="pres">
      <dgm:prSet presAssocID="{49947460-E422-48DE-B4B1-CF8A74092183}" presName="parentTextArrow" presStyleLbl="node1" presStyleIdx="0" presStyleCnt="4"/>
      <dgm:spPr/>
      <dgm:t>
        <a:bodyPr/>
        <a:lstStyle/>
        <a:p>
          <a:endParaRPr lang="en-US"/>
        </a:p>
      </dgm:t>
    </dgm:pt>
    <dgm:pt modelId="{F420ECAD-B349-4BD9-B6A7-C3201476B721}" type="pres">
      <dgm:prSet presAssocID="{49947460-E422-48DE-B4B1-CF8A74092183}" presName="arrow" presStyleLbl="node1" presStyleIdx="1" presStyleCnt="4"/>
      <dgm:spPr/>
      <dgm:t>
        <a:bodyPr/>
        <a:lstStyle/>
        <a:p>
          <a:endParaRPr lang="en-US"/>
        </a:p>
      </dgm:t>
    </dgm:pt>
    <dgm:pt modelId="{769361C6-BC45-4616-842D-B9CA29938B1C}" type="pres">
      <dgm:prSet presAssocID="{49947460-E422-48DE-B4B1-CF8A74092183}" presName="descendantArrow" presStyleCnt="0"/>
      <dgm:spPr/>
    </dgm:pt>
    <dgm:pt modelId="{5066B2CD-D9D7-47FD-A588-F5DA62880B36}" type="pres">
      <dgm:prSet presAssocID="{CEE4D262-7AE3-4F08-BB3D-3281EA9C2D2E}" presName="childTextArrow" presStyleLbl="fgAccFollowNode1" presStyleIdx="1" presStyleCnt="4">
        <dgm:presLayoutVars>
          <dgm:bulletEnabled val="1"/>
        </dgm:presLayoutVars>
      </dgm:prSet>
      <dgm:spPr/>
      <dgm:t>
        <a:bodyPr/>
        <a:lstStyle/>
        <a:p>
          <a:endParaRPr lang="en-US"/>
        </a:p>
      </dgm:t>
    </dgm:pt>
    <dgm:pt modelId="{C6BCBBEF-AE01-4F8F-B037-D1BFAF198CC8}" type="pres">
      <dgm:prSet presAssocID="{91781F68-78AD-4025-AFD2-AA11077EADB1}" presName="sp" presStyleCnt="0"/>
      <dgm:spPr/>
    </dgm:pt>
    <dgm:pt modelId="{2D00EA83-4E90-405F-A287-5414AE06EE64}" type="pres">
      <dgm:prSet presAssocID="{C9E17FD6-B5D6-4237-A002-5FDDAC2F67DF}" presName="arrowAndChildren" presStyleCnt="0"/>
      <dgm:spPr/>
    </dgm:pt>
    <dgm:pt modelId="{A925C507-47D9-4466-8068-9CEBF9768CA7}" type="pres">
      <dgm:prSet presAssocID="{C9E17FD6-B5D6-4237-A002-5FDDAC2F67DF}" presName="parentTextArrow" presStyleLbl="node1" presStyleIdx="1" presStyleCnt="4"/>
      <dgm:spPr/>
      <dgm:t>
        <a:bodyPr/>
        <a:lstStyle/>
        <a:p>
          <a:endParaRPr lang="en-US"/>
        </a:p>
      </dgm:t>
    </dgm:pt>
    <dgm:pt modelId="{BA793AA0-3DFA-48DA-8DE8-CC45CB01D0A5}" type="pres">
      <dgm:prSet presAssocID="{C9E17FD6-B5D6-4237-A002-5FDDAC2F67DF}" presName="arrow" presStyleLbl="node1" presStyleIdx="2" presStyleCnt="4"/>
      <dgm:spPr/>
      <dgm:t>
        <a:bodyPr/>
        <a:lstStyle/>
        <a:p>
          <a:endParaRPr lang="en-US"/>
        </a:p>
      </dgm:t>
    </dgm:pt>
    <dgm:pt modelId="{632C9FC4-AB59-4AA4-8182-9E990AD00373}" type="pres">
      <dgm:prSet presAssocID="{C9E17FD6-B5D6-4237-A002-5FDDAC2F67DF}" presName="descendantArrow" presStyleCnt="0"/>
      <dgm:spPr/>
    </dgm:pt>
    <dgm:pt modelId="{EAD8CF1F-1B4D-4077-9683-39C823BF5C85}" type="pres">
      <dgm:prSet presAssocID="{D9AE2C9C-B0DA-4211-BECF-34A0D60FE839}" presName="childTextArrow" presStyleLbl="fgAccFollowNode1" presStyleIdx="2" presStyleCnt="4" custLinFactNeighborX="-286" custLinFactNeighborY="8047">
        <dgm:presLayoutVars>
          <dgm:bulletEnabled val="1"/>
        </dgm:presLayoutVars>
      </dgm:prSet>
      <dgm:spPr/>
      <dgm:t>
        <a:bodyPr/>
        <a:lstStyle/>
        <a:p>
          <a:endParaRPr lang="en-US"/>
        </a:p>
      </dgm:t>
    </dgm:pt>
    <dgm:pt modelId="{C58A6187-DF7A-4189-9A7A-8A16827A3C00}" type="pres">
      <dgm:prSet presAssocID="{7AFDF1A9-D076-4DD8-8A7F-433BAF73D77C}" presName="sp" presStyleCnt="0"/>
      <dgm:spPr/>
    </dgm:pt>
    <dgm:pt modelId="{2BEBBC3E-BE33-4406-8E0C-C5E51BE322DA}" type="pres">
      <dgm:prSet presAssocID="{9D8D5572-8736-4352-B460-7FBEF9B590E1}" presName="arrowAndChildren" presStyleCnt="0"/>
      <dgm:spPr/>
    </dgm:pt>
    <dgm:pt modelId="{E3F68D81-372D-41B8-BB10-065D3BA4BC4D}" type="pres">
      <dgm:prSet presAssocID="{9D8D5572-8736-4352-B460-7FBEF9B590E1}" presName="parentTextArrow" presStyleLbl="node1" presStyleIdx="2" presStyleCnt="4"/>
      <dgm:spPr/>
      <dgm:t>
        <a:bodyPr/>
        <a:lstStyle/>
        <a:p>
          <a:endParaRPr lang="en-US"/>
        </a:p>
      </dgm:t>
    </dgm:pt>
    <dgm:pt modelId="{C4FBEE73-A32C-4928-9CA0-E914338A04D7}" type="pres">
      <dgm:prSet presAssocID="{9D8D5572-8736-4352-B460-7FBEF9B590E1}" presName="arrow" presStyleLbl="node1" presStyleIdx="3" presStyleCnt="4" custLinFactNeighborX="2000" custLinFactNeighborY="-6335"/>
      <dgm:spPr/>
      <dgm:t>
        <a:bodyPr/>
        <a:lstStyle/>
        <a:p>
          <a:endParaRPr lang="en-US"/>
        </a:p>
      </dgm:t>
    </dgm:pt>
    <dgm:pt modelId="{E332B424-3FA8-497D-849E-7209B5280E9B}" type="pres">
      <dgm:prSet presAssocID="{9D8D5572-8736-4352-B460-7FBEF9B590E1}" presName="descendantArrow" presStyleCnt="0"/>
      <dgm:spPr/>
    </dgm:pt>
    <dgm:pt modelId="{9D38FF15-F030-4B8D-A00C-BC03B77B402B}" type="pres">
      <dgm:prSet presAssocID="{3D706FC1-753E-4413-8A9D-4AEEC976F3AB}" presName="childTextArrow" presStyleLbl="fgAccFollowNode1" presStyleIdx="3" presStyleCnt="4" custScaleX="185551" custLinFactNeighborY="-7529">
        <dgm:presLayoutVars>
          <dgm:bulletEnabled val="1"/>
        </dgm:presLayoutVars>
      </dgm:prSet>
      <dgm:spPr/>
      <dgm:t>
        <a:bodyPr/>
        <a:lstStyle/>
        <a:p>
          <a:endParaRPr lang="en-US"/>
        </a:p>
      </dgm:t>
    </dgm:pt>
  </dgm:ptLst>
  <dgm:cxnLst>
    <dgm:cxn modelId="{C334D9D4-42ED-48FE-B820-41F6554F6984}" type="presOf" srcId="{9D8D5572-8736-4352-B460-7FBEF9B590E1}" destId="{C4FBEE73-A32C-4928-9CA0-E914338A04D7}" srcOrd="1" destOrd="0" presId="urn:microsoft.com/office/officeart/2005/8/layout/process4"/>
    <dgm:cxn modelId="{2DEEDCDD-1E97-4E7E-8C55-FB034709A29F}" srcId="{7D55B83E-4D45-4329-B03C-A9CA4DCE82DF}" destId="{C9E17FD6-B5D6-4237-A002-5FDDAC2F67DF}" srcOrd="1" destOrd="0" parTransId="{DF246302-4DA1-4C53-9B40-B59ACF256C97}" sibTransId="{91781F68-78AD-4025-AFD2-AA11077EADB1}"/>
    <dgm:cxn modelId="{0C5ECDFC-4951-4475-B34C-3EC8A8FF11E5}" type="presOf" srcId="{49947460-E422-48DE-B4B1-CF8A74092183}" destId="{5E417B21-CDF5-4B2E-997A-BC4AC2CBFA87}" srcOrd="0" destOrd="0" presId="urn:microsoft.com/office/officeart/2005/8/layout/process4"/>
    <dgm:cxn modelId="{7B605320-D270-4DC1-A78A-F2EA28D1C36D}" type="presOf" srcId="{573125F6-7389-4818-BFD9-1CAC2BA721F5}" destId="{F3678D7E-A700-4DE1-933B-4FFF97558B31}" srcOrd="0" destOrd="0" presId="urn:microsoft.com/office/officeart/2005/8/layout/process4"/>
    <dgm:cxn modelId="{1FEDA335-7D9E-4A57-B3B8-D20122A0D5AB}" type="presOf" srcId="{9D8D5572-8736-4352-B460-7FBEF9B590E1}" destId="{E3F68D81-372D-41B8-BB10-065D3BA4BC4D}" srcOrd="0" destOrd="0" presId="urn:microsoft.com/office/officeart/2005/8/layout/process4"/>
    <dgm:cxn modelId="{D4B4BB74-CF8B-444E-8736-E3B4EBB48AB0}" srcId="{7D55B83E-4D45-4329-B03C-A9CA4DCE82DF}" destId="{708597A7-4CE4-49FC-BB8F-8F4CAA25E5CD}" srcOrd="3" destOrd="0" parTransId="{E7CCAFC1-15A1-4862-B741-1D849AE1FD1E}" sibTransId="{F036A9C0-6BFA-4A48-8146-4054E6AC9902}"/>
    <dgm:cxn modelId="{198F23FE-203B-4E2D-8660-5F28B20C430F}" srcId="{7D55B83E-4D45-4329-B03C-A9CA4DCE82DF}" destId="{49947460-E422-48DE-B4B1-CF8A74092183}" srcOrd="2" destOrd="0" parTransId="{FFEF9550-C7D6-4EBE-9820-5B2E8968D550}" sibTransId="{72FA962F-4B2B-4A0F-9138-BF7051CAEB68}"/>
    <dgm:cxn modelId="{A97F29E5-4CAA-44B8-BD1A-BB8EF2B22154}" type="presOf" srcId="{C9E17FD6-B5D6-4237-A002-5FDDAC2F67DF}" destId="{A925C507-47D9-4466-8068-9CEBF9768CA7}" srcOrd="0" destOrd="0" presId="urn:microsoft.com/office/officeart/2005/8/layout/process4"/>
    <dgm:cxn modelId="{03A6C064-C5E0-4F68-8047-0E7CE31EA278}" srcId="{C9E17FD6-B5D6-4237-A002-5FDDAC2F67DF}" destId="{D9AE2C9C-B0DA-4211-BECF-34A0D60FE839}" srcOrd="0" destOrd="0" parTransId="{7FC0D674-3AA8-4AFF-9154-4111D7A2FF3B}" sibTransId="{574FAC92-9354-4FDB-966F-214962E0DCA2}"/>
    <dgm:cxn modelId="{A6387BA3-796E-43D1-91A5-8B0E2DBF4F0C}" type="presOf" srcId="{708597A7-4CE4-49FC-BB8F-8F4CAA25E5CD}" destId="{4AACFBF8-52B3-46AA-BA82-551C7D42B437}" srcOrd="0" destOrd="0" presId="urn:microsoft.com/office/officeart/2005/8/layout/process4"/>
    <dgm:cxn modelId="{1C0D918E-F0A6-41D3-A84F-53620A07E4C1}" srcId="{708597A7-4CE4-49FC-BB8F-8F4CAA25E5CD}" destId="{573125F6-7389-4818-BFD9-1CAC2BA721F5}" srcOrd="0" destOrd="0" parTransId="{70A6FBC5-C702-4604-8952-098CE4FFB55C}" sibTransId="{80A77B2C-2AD9-4215-B47E-E6ACECF7654C}"/>
    <dgm:cxn modelId="{F3ABD265-1E3A-4176-8B75-21BDC7D4DE9B}" type="presOf" srcId="{49947460-E422-48DE-B4B1-CF8A74092183}" destId="{F420ECAD-B349-4BD9-B6A7-C3201476B721}" srcOrd="1" destOrd="0" presId="urn:microsoft.com/office/officeart/2005/8/layout/process4"/>
    <dgm:cxn modelId="{12CD848C-0F33-4075-9A39-ABE7A16621C0}" type="presOf" srcId="{D9AE2C9C-B0DA-4211-BECF-34A0D60FE839}" destId="{EAD8CF1F-1B4D-4077-9683-39C823BF5C85}" srcOrd="0" destOrd="0" presId="urn:microsoft.com/office/officeart/2005/8/layout/process4"/>
    <dgm:cxn modelId="{080F7230-F8F7-487E-9DB9-036B740960EC}" type="presOf" srcId="{708597A7-4CE4-49FC-BB8F-8F4CAA25E5CD}" destId="{7A965822-2A51-41AC-9EBC-F07D99D44790}" srcOrd="1" destOrd="0" presId="urn:microsoft.com/office/officeart/2005/8/layout/process4"/>
    <dgm:cxn modelId="{E72C1930-89B3-4AF4-A657-5EEBED2E7127}" type="presOf" srcId="{3D706FC1-753E-4413-8A9D-4AEEC976F3AB}" destId="{9D38FF15-F030-4B8D-A00C-BC03B77B402B}" srcOrd="0" destOrd="0" presId="urn:microsoft.com/office/officeart/2005/8/layout/process4"/>
    <dgm:cxn modelId="{F1BDCAB7-7569-46FE-A9C9-573C43E898D0}" srcId="{49947460-E422-48DE-B4B1-CF8A74092183}" destId="{CEE4D262-7AE3-4F08-BB3D-3281EA9C2D2E}" srcOrd="0" destOrd="0" parTransId="{D6AA61FF-D450-49F0-9241-E10AD3D202CF}" sibTransId="{CF9A92CA-6FA0-4BFB-B79B-C2DE1FF94F72}"/>
    <dgm:cxn modelId="{538C21C7-BA0A-4ED1-B01D-33D1FDD9CAE6}" type="presOf" srcId="{CEE4D262-7AE3-4F08-BB3D-3281EA9C2D2E}" destId="{5066B2CD-D9D7-47FD-A588-F5DA62880B36}" srcOrd="0" destOrd="0" presId="urn:microsoft.com/office/officeart/2005/8/layout/process4"/>
    <dgm:cxn modelId="{B12D42CA-BAE4-41D0-8B24-22AC7A3738C7}" srcId="{7D55B83E-4D45-4329-B03C-A9CA4DCE82DF}" destId="{9D8D5572-8736-4352-B460-7FBEF9B590E1}" srcOrd="0" destOrd="0" parTransId="{EABD266F-96E4-4AE5-A1A6-AADDCA309990}" sibTransId="{7AFDF1A9-D076-4DD8-8A7F-433BAF73D77C}"/>
    <dgm:cxn modelId="{A2B774CD-842F-417D-83DA-124AC2645340}" srcId="{9D8D5572-8736-4352-B460-7FBEF9B590E1}" destId="{3D706FC1-753E-4413-8A9D-4AEEC976F3AB}" srcOrd="0" destOrd="0" parTransId="{D0A0842B-F58F-4F91-9969-7921EC613C91}" sibTransId="{EA5911F2-7554-4FD7-80C8-E4EC6D08D2BD}"/>
    <dgm:cxn modelId="{57248970-4305-4443-BB85-FBCFC30E4113}" type="presOf" srcId="{7D55B83E-4D45-4329-B03C-A9CA4DCE82DF}" destId="{99E1F61F-50DD-4245-978D-35A822E8A98D}" srcOrd="0" destOrd="0" presId="urn:microsoft.com/office/officeart/2005/8/layout/process4"/>
    <dgm:cxn modelId="{0CA90480-72A9-41DF-86C0-5890FDA40FBD}" type="presOf" srcId="{C9E17FD6-B5D6-4237-A002-5FDDAC2F67DF}" destId="{BA793AA0-3DFA-48DA-8DE8-CC45CB01D0A5}" srcOrd="1" destOrd="0" presId="urn:microsoft.com/office/officeart/2005/8/layout/process4"/>
    <dgm:cxn modelId="{73DF3494-5754-4532-844C-667510805D07}" type="presParOf" srcId="{99E1F61F-50DD-4245-978D-35A822E8A98D}" destId="{37AC2E9B-B5F2-49AB-8174-DC9BC2F5BACB}" srcOrd="0" destOrd="0" presId="urn:microsoft.com/office/officeart/2005/8/layout/process4"/>
    <dgm:cxn modelId="{FAB50051-B149-4C1C-B155-06EF62219674}" type="presParOf" srcId="{37AC2E9B-B5F2-49AB-8174-DC9BC2F5BACB}" destId="{4AACFBF8-52B3-46AA-BA82-551C7D42B437}" srcOrd="0" destOrd="0" presId="urn:microsoft.com/office/officeart/2005/8/layout/process4"/>
    <dgm:cxn modelId="{41E643C3-FDEE-4EAD-A257-D57CBE5F4699}" type="presParOf" srcId="{37AC2E9B-B5F2-49AB-8174-DC9BC2F5BACB}" destId="{7A965822-2A51-41AC-9EBC-F07D99D44790}" srcOrd="1" destOrd="0" presId="urn:microsoft.com/office/officeart/2005/8/layout/process4"/>
    <dgm:cxn modelId="{05D0EE3E-FCD7-4733-B30E-F13752B01970}" type="presParOf" srcId="{37AC2E9B-B5F2-49AB-8174-DC9BC2F5BACB}" destId="{340734E6-DD40-4107-99BC-38A01863DD91}" srcOrd="2" destOrd="0" presId="urn:microsoft.com/office/officeart/2005/8/layout/process4"/>
    <dgm:cxn modelId="{82B2300D-9B10-4AA2-B3E1-F0DD973B7C10}" type="presParOf" srcId="{340734E6-DD40-4107-99BC-38A01863DD91}" destId="{F3678D7E-A700-4DE1-933B-4FFF97558B31}" srcOrd="0" destOrd="0" presId="urn:microsoft.com/office/officeart/2005/8/layout/process4"/>
    <dgm:cxn modelId="{3ABB0B4A-191B-4D48-9D71-619E8D15BE48}" type="presParOf" srcId="{99E1F61F-50DD-4245-978D-35A822E8A98D}" destId="{F023DA06-DE7A-451F-9E0A-3CC67960571D}" srcOrd="1" destOrd="0" presId="urn:microsoft.com/office/officeart/2005/8/layout/process4"/>
    <dgm:cxn modelId="{215FEB6B-1741-4FB2-82AF-9B49710EE355}" type="presParOf" srcId="{99E1F61F-50DD-4245-978D-35A822E8A98D}" destId="{A1F5817F-0849-428A-BDA3-22A0C55ECC06}" srcOrd="2" destOrd="0" presId="urn:microsoft.com/office/officeart/2005/8/layout/process4"/>
    <dgm:cxn modelId="{EAC3A99A-DECC-497D-9E54-6EA5066A2B4E}" type="presParOf" srcId="{A1F5817F-0849-428A-BDA3-22A0C55ECC06}" destId="{5E417B21-CDF5-4B2E-997A-BC4AC2CBFA87}" srcOrd="0" destOrd="0" presId="urn:microsoft.com/office/officeart/2005/8/layout/process4"/>
    <dgm:cxn modelId="{869C06A2-45A6-4DA9-BBE2-D06A2AD6F3C4}" type="presParOf" srcId="{A1F5817F-0849-428A-BDA3-22A0C55ECC06}" destId="{F420ECAD-B349-4BD9-B6A7-C3201476B721}" srcOrd="1" destOrd="0" presId="urn:microsoft.com/office/officeart/2005/8/layout/process4"/>
    <dgm:cxn modelId="{36009532-4C7A-4A9C-8D1D-0CAF5FB28F8C}" type="presParOf" srcId="{A1F5817F-0849-428A-BDA3-22A0C55ECC06}" destId="{769361C6-BC45-4616-842D-B9CA29938B1C}" srcOrd="2" destOrd="0" presId="urn:microsoft.com/office/officeart/2005/8/layout/process4"/>
    <dgm:cxn modelId="{E90269BD-D3DE-4883-AA70-3B8368FBF77E}" type="presParOf" srcId="{769361C6-BC45-4616-842D-B9CA29938B1C}" destId="{5066B2CD-D9D7-47FD-A588-F5DA62880B36}" srcOrd="0" destOrd="0" presId="urn:microsoft.com/office/officeart/2005/8/layout/process4"/>
    <dgm:cxn modelId="{70557866-B7FB-4FF9-AB0B-B87A3F5348D0}" type="presParOf" srcId="{99E1F61F-50DD-4245-978D-35A822E8A98D}" destId="{C6BCBBEF-AE01-4F8F-B037-D1BFAF198CC8}" srcOrd="3" destOrd="0" presId="urn:microsoft.com/office/officeart/2005/8/layout/process4"/>
    <dgm:cxn modelId="{809B07B4-05E7-40A8-B900-40305CDD2EA6}" type="presParOf" srcId="{99E1F61F-50DD-4245-978D-35A822E8A98D}" destId="{2D00EA83-4E90-405F-A287-5414AE06EE64}" srcOrd="4" destOrd="0" presId="urn:microsoft.com/office/officeart/2005/8/layout/process4"/>
    <dgm:cxn modelId="{AA50FF8E-D8FD-4B10-8805-2D7B188ADA6F}" type="presParOf" srcId="{2D00EA83-4E90-405F-A287-5414AE06EE64}" destId="{A925C507-47D9-4466-8068-9CEBF9768CA7}" srcOrd="0" destOrd="0" presId="urn:microsoft.com/office/officeart/2005/8/layout/process4"/>
    <dgm:cxn modelId="{4A8BA1E7-F2D2-4EAB-AB25-29400BC0643B}" type="presParOf" srcId="{2D00EA83-4E90-405F-A287-5414AE06EE64}" destId="{BA793AA0-3DFA-48DA-8DE8-CC45CB01D0A5}" srcOrd="1" destOrd="0" presId="urn:microsoft.com/office/officeart/2005/8/layout/process4"/>
    <dgm:cxn modelId="{B6BC448B-5351-441F-BB09-E9D3BF265F83}" type="presParOf" srcId="{2D00EA83-4E90-405F-A287-5414AE06EE64}" destId="{632C9FC4-AB59-4AA4-8182-9E990AD00373}" srcOrd="2" destOrd="0" presId="urn:microsoft.com/office/officeart/2005/8/layout/process4"/>
    <dgm:cxn modelId="{F6D46C97-B222-4662-B38D-2D0EDD50021C}" type="presParOf" srcId="{632C9FC4-AB59-4AA4-8182-9E990AD00373}" destId="{EAD8CF1F-1B4D-4077-9683-39C823BF5C85}" srcOrd="0" destOrd="0" presId="urn:microsoft.com/office/officeart/2005/8/layout/process4"/>
    <dgm:cxn modelId="{1040548F-4FD6-4B3C-A239-282A5A6C2C9F}" type="presParOf" srcId="{99E1F61F-50DD-4245-978D-35A822E8A98D}" destId="{C58A6187-DF7A-4189-9A7A-8A16827A3C00}" srcOrd="5" destOrd="0" presId="urn:microsoft.com/office/officeart/2005/8/layout/process4"/>
    <dgm:cxn modelId="{572CA7B8-CC0E-4346-949C-216DE762A1A3}" type="presParOf" srcId="{99E1F61F-50DD-4245-978D-35A822E8A98D}" destId="{2BEBBC3E-BE33-4406-8E0C-C5E51BE322DA}" srcOrd="6" destOrd="0" presId="urn:microsoft.com/office/officeart/2005/8/layout/process4"/>
    <dgm:cxn modelId="{C521A080-2F77-40EC-A689-3B306219B8E8}" type="presParOf" srcId="{2BEBBC3E-BE33-4406-8E0C-C5E51BE322DA}" destId="{E3F68D81-372D-41B8-BB10-065D3BA4BC4D}" srcOrd="0" destOrd="0" presId="urn:microsoft.com/office/officeart/2005/8/layout/process4"/>
    <dgm:cxn modelId="{8FBFB266-BF77-4D75-9830-2D052957099F}" type="presParOf" srcId="{2BEBBC3E-BE33-4406-8E0C-C5E51BE322DA}" destId="{C4FBEE73-A32C-4928-9CA0-E914338A04D7}" srcOrd="1" destOrd="0" presId="urn:microsoft.com/office/officeart/2005/8/layout/process4"/>
    <dgm:cxn modelId="{2405E075-5E92-416B-A172-6AFCBE6B438B}" type="presParOf" srcId="{2BEBBC3E-BE33-4406-8E0C-C5E51BE322DA}" destId="{E332B424-3FA8-497D-849E-7209B5280E9B}" srcOrd="2" destOrd="0" presId="urn:microsoft.com/office/officeart/2005/8/layout/process4"/>
    <dgm:cxn modelId="{7823DA41-D070-4162-966B-C4648C1AEA11}" type="presParOf" srcId="{E332B424-3FA8-497D-849E-7209B5280E9B}" destId="{9D38FF15-F030-4B8D-A00C-BC03B77B402B}"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55B83E-4D45-4329-B03C-A9CA4DCE82DF}" type="doc">
      <dgm:prSet loTypeId="urn:microsoft.com/office/officeart/2005/8/layout/process4" loCatId="list" qsTypeId="urn:microsoft.com/office/officeart/2005/8/quickstyle/simple1" qsCatId="simple" csTypeId="urn:microsoft.com/office/officeart/2005/8/colors/colorful1" csCatId="colorful" phldr="1"/>
      <dgm:spPr/>
      <dgm:t>
        <a:bodyPr/>
        <a:lstStyle/>
        <a:p>
          <a:endParaRPr lang="en-US"/>
        </a:p>
      </dgm:t>
    </dgm:pt>
    <dgm:pt modelId="{9D8D5572-8736-4352-B460-7FBEF9B590E1}">
      <dgm:prSet phldrT="[Text]"/>
      <dgm:spPr/>
      <dgm:t>
        <a:bodyPr/>
        <a:lstStyle/>
        <a:p>
          <a:r>
            <a:rPr lang="en-US" dirty="0" smtClean="0"/>
            <a:t>MARKETING</a:t>
          </a:r>
          <a:endParaRPr lang="en-US" dirty="0"/>
        </a:p>
      </dgm:t>
    </dgm:pt>
    <dgm:pt modelId="{EABD266F-96E4-4AE5-A1A6-AADDCA309990}" type="parTrans" cxnId="{B12D42CA-BAE4-41D0-8B24-22AC7A3738C7}">
      <dgm:prSet/>
      <dgm:spPr/>
      <dgm:t>
        <a:bodyPr/>
        <a:lstStyle/>
        <a:p>
          <a:endParaRPr lang="en-US"/>
        </a:p>
      </dgm:t>
    </dgm:pt>
    <dgm:pt modelId="{7AFDF1A9-D076-4DD8-8A7F-433BAF73D77C}" type="sibTrans" cxnId="{B12D42CA-BAE4-41D0-8B24-22AC7A3738C7}">
      <dgm:prSet/>
      <dgm:spPr/>
      <dgm:t>
        <a:bodyPr/>
        <a:lstStyle/>
        <a:p>
          <a:endParaRPr lang="en-US"/>
        </a:p>
      </dgm:t>
    </dgm:pt>
    <dgm:pt modelId="{C9E17FD6-B5D6-4237-A002-5FDDAC2F67DF}">
      <dgm:prSet phldrT="[Text]"/>
      <dgm:spPr/>
      <dgm:t>
        <a:bodyPr/>
        <a:lstStyle/>
        <a:p>
          <a:r>
            <a:rPr lang="en-US" dirty="0" smtClean="0"/>
            <a:t>MARKETING </a:t>
          </a:r>
          <a:endParaRPr lang="en-US" dirty="0"/>
        </a:p>
      </dgm:t>
    </dgm:pt>
    <dgm:pt modelId="{DF246302-4DA1-4C53-9B40-B59ACF256C97}" type="parTrans" cxnId="{2DEEDCDD-1E97-4E7E-8C55-FB034709A29F}">
      <dgm:prSet/>
      <dgm:spPr/>
      <dgm:t>
        <a:bodyPr/>
        <a:lstStyle/>
        <a:p>
          <a:endParaRPr lang="en-US"/>
        </a:p>
      </dgm:t>
    </dgm:pt>
    <dgm:pt modelId="{91781F68-78AD-4025-AFD2-AA11077EADB1}" type="sibTrans" cxnId="{2DEEDCDD-1E97-4E7E-8C55-FB034709A29F}">
      <dgm:prSet/>
      <dgm:spPr/>
      <dgm:t>
        <a:bodyPr/>
        <a:lstStyle/>
        <a:p>
          <a:endParaRPr lang="en-US"/>
        </a:p>
      </dgm:t>
    </dgm:pt>
    <dgm:pt modelId="{D9AE2C9C-B0DA-4211-BECF-34A0D60FE839}">
      <dgm:prSet phldrT="[Text]" custT="1"/>
      <dgm:spPr/>
      <dgm:t>
        <a:bodyPr/>
        <a:lstStyle/>
        <a:p>
          <a:pPr algn="l"/>
          <a:r>
            <a:rPr lang="en-US" sz="1600" dirty="0" smtClean="0">
              <a:latin typeface="+mj-lt"/>
            </a:rPr>
            <a:t>Conducted by organizations and individuals that operate in the public interest or that foster a cause and do not seek financial profits.   </a:t>
          </a:r>
        </a:p>
      </dgm:t>
    </dgm:pt>
    <dgm:pt modelId="{7FC0D674-3AA8-4AFF-9154-4111D7A2FF3B}" type="parTrans" cxnId="{03A6C064-C5E0-4F68-8047-0E7CE31EA278}">
      <dgm:prSet/>
      <dgm:spPr/>
      <dgm:t>
        <a:bodyPr/>
        <a:lstStyle/>
        <a:p>
          <a:endParaRPr lang="en-US"/>
        </a:p>
      </dgm:t>
    </dgm:pt>
    <dgm:pt modelId="{574FAC92-9354-4FDB-966F-214962E0DCA2}" type="sibTrans" cxnId="{03A6C064-C5E0-4F68-8047-0E7CE31EA278}">
      <dgm:prSet/>
      <dgm:spPr/>
      <dgm:t>
        <a:bodyPr/>
        <a:lstStyle/>
        <a:p>
          <a:endParaRPr lang="en-US"/>
        </a:p>
      </dgm:t>
    </dgm:pt>
    <dgm:pt modelId="{49947460-E422-48DE-B4B1-CF8A74092183}">
      <dgm:prSet phldrT="[Text]"/>
      <dgm:spPr/>
      <dgm:t>
        <a:bodyPr/>
        <a:lstStyle/>
        <a:p>
          <a:r>
            <a:rPr lang="en-US" dirty="0" smtClean="0"/>
            <a:t>MARKETING</a:t>
          </a:r>
          <a:endParaRPr lang="en-US" dirty="0"/>
        </a:p>
      </dgm:t>
    </dgm:pt>
    <dgm:pt modelId="{FFEF9550-C7D6-4EBE-9820-5B2E8968D550}" type="parTrans" cxnId="{198F23FE-203B-4E2D-8660-5F28B20C430F}">
      <dgm:prSet/>
      <dgm:spPr/>
      <dgm:t>
        <a:bodyPr/>
        <a:lstStyle/>
        <a:p>
          <a:endParaRPr lang="en-US"/>
        </a:p>
      </dgm:t>
    </dgm:pt>
    <dgm:pt modelId="{72FA962F-4B2B-4A0F-9138-BF7051CAEB68}" type="sibTrans" cxnId="{198F23FE-203B-4E2D-8660-5F28B20C430F}">
      <dgm:prSet/>
      <dgm:spPr/>
      <dgm:t>
        <a:bodyPr/>
        <a:lstStyle/>
        <a:p>
          <a:endParaRPr lang="en-US"/>
        </a:p>
      </dgm:t>
    </dgm:pt>
    <dgm:pt modelId="{3D706FC1-753E-4413-8A9D-4AEEC976F3AB}">
      <dgm:prSet phldrT="[Text]" custT="1"/>
      <dgm:spPr/>
      <dgm:t>
        <a:bodyPr/>
        <a:lstStyle/>
        <a:p>
          <a:pPr algn="l"/>
          <a:r>
            <a:rPr lang="en-US" sz="1600" dirty="0" smtClean="0">
              <a:latin typeface="+mj-lt"/>
            </a:rPr>
            <a:t>Marketing that works to serve the public interest, as opposed to marketing purely for financial gain.  </a:t>
          </a:r>
          <a:endParaRPr lang="en-US" sz="1600" dirty="0">
            <a:latin typeface="+mj-lt"/>
          </a:endParaRPr>
        </a:p>
      </dgm:t>
    </dgm:pt>
    <dgm:pt modelId="{EA5911F2-7554-4FD7-80C8-E4EC6D08D2BD}" type="sibTrans" cxnId="{A2B774CD-842F-417D-83DA-124AC2645340}">
      <dgm:prSet/>
      <dgm:spPr/>
      <dgm:t>
        <a:bodyPr/>
        <a:lstStyle/>
        <a:p>
          <a:endParaRPr lang="en-US"/>
        </a:p>
      </dgm:t>
    </dgm:pt>
    <dgm:pt modelId="{D0A0842B-F58F-4F91-9969-7921EC613C91}" type="parTrans" cxnId="{A2B774CD-842F-417D-83DA-124AC2645340}">
      <dgm:prSet/>
      <dgm:spPr/>
      <dgm:t>
        <a:bodyPr/>
        <a:lstStyle/>
        <a:p>
          <a:endParaRPr lang="en-US"/>
        </a:p>
      </dgm:t>
    </dgm:pt>
    <dgm:pt modelId="{CEE4D262-7AE3-4F08-BB3D-3281EA9C2D2E}">
      <dgm:prSet custT="1"/>
      <dgm:spPr/>
      <dgm:t>
        <a:bodyPr/>
        <a:lstStyle/>
        <a:p>
          <a:pPr algn="l"/>
          <a:r>
            <a:rPr lang="en-US" sz="1600" dirty="0" smtClean="0">
              <a:latin typeface="+mj-lt"/>
            </a:rPr>
            <a:t>A wide range of activities involved in making sure that you are continuing to meet the needs of your customers &amp; are getting value in </a:t>
          </a:r>
          <a:r>
            <a:rPr lang="en-US" sz="1600" dirty="0" smtClean="0">
              <a:latin typeface="+mj-lt"/>
            </a:rPr>
            <a:t>return.</a:t>
          </a:r>
          <a:endParaRPr lang="en-US" sz="1600" dirty="0"/>
        </a:p>
      </dgm:t>
    </dgm:pt>
    <dgm:pt modelId="{CF9A92CA-6FA0-4BFB-B79B-C2DE1FF94F72}" type="sibTrans" cxnId="{F1BDCAB7-7569-46FE-A9C9-573C43E898D0}">
      <dgm:prSet/>
      <dgm:spPr/>
      <dgm:t>
        <a:bodyPr/>
        <a:lstStyle/>
        <a:p>
          <a:endParaRPr lang="en-US"/>
        </a:p>
      </dgm:t>
    </dgm:pt>
    <dgm:pt modelId="{D6AA61FF-D450-49F0-9241-E10AD3D202CF}" type="parTrans" cxnId="{F1BDCAB7-7569-46FE-A9C9-573C43E898D0}">
      <dgm:prSet/>
      <dgm:spPr/>
      <dgm:t>
        <a:bodyPr/>
        <a:lstStyle/>
        <a:p>
          <a:endParaRPr lang="en-US"/>
        </a:p>
      </dgm:t>
    </dgm:pt>
    <dgm:pt modelId="{E7ECC99D-2AEF-4420-98FE-399908B06A13}">
      <dgm:prSet/>
      <dgm:spPr/>
      <dgm:t>
        <a:bodyPr/>
        <a:lstStyle/>
        <a:p>
          <a:r>
            <a:rPr lang="en-US" dirty="0" smtClean="0"/>
            <a:t>MARKETING</a:t>
          </a:r>
          <a:endParaRPr lang="en-US" dirty="0"/>
        </a:p>
      </dgm:t>
    </dgm:pt>
    <dgm:pt modelId="{1B469044-0922-4F39-A4B0-DD5E70101E36}" type="parTrans" cxnId="{F28A01F8-7D51-4CFE-BBC9-644D9D4D2CF3}">
      <dgm:prSet/>
      <dgm:spPr/>
      <dgm:t>
        <a:bodyPr/>
        <a:lstStyle/>
        <a:p>
          <a:endParaRPr lang="en-US"/>
        </a:p>
      </dgm:t>
    </dgm:pt>
    <dgm:pt modelId="{57E7A8E3-E048-401C-8A6A-346A3BCEFFA7}" type="sibTrans" cxnId="{F28A01F8-7D51-4CFE-BBC9-644D9D4D2CF3}">
      <dgm:prSet/>
      <dgm:spPr/>
      <dgm:t>
        <a:bodyPr/>
        <a:lstStyle/>
        <a:p>
          <a:endParaRPr lang="en-US"/>
        </a:p>
      </dgm:t>
    </dgm:pt>
    <dgm:pt modelId="{2A0003C6-CC89-4183-B66F-0F80BB4D1F87}">
      <dgm:prSet custT="1"/>
      <dgm:spPr/>
      <dgm:t>
        <a:bodyPr/>
        <a:lstStyle/>
        <a:p>
          <a:pPr algn="l"/>
          <a:r>
            <a:rPr lang="en-US" sz="1600" dirty="0" smtClean="0">
              <a:solidFill>
                <a:schemeClr val="tx1"/>
              </a:solidFill>
              <a:latin typeface="+mj-lt"/>
            </a:rPr>
            <a:t>“The activity, set of institutions, and processes for creating, communicating, delivering, and exchanging offerings that have value for customers, clients, partners, and society at large.”</a:t>
          </a:r>
          <a:endParaRPr lang="en-US" sz="1600" dirty="0">
            <a:latin typeface="+mj-lt"/>
          </a:endParaRPr>
        </a:p>
      </dgm:t>
    </dgm:pt>
    <dgm:pt modelId="{DAD8D693-06E8-41B1-A094-4D1FAE34D361}" type="parTrans" cxnId="{F5EAB0F1-4DB0-464F-99C0-430B990B56D8}">
      <dgm:prSet/>
      <dgm:spPr/>
      <dgm:t>
        <a:bodyPr/>
        <a:lstStyle/>
        <a:p>
          <a:endParaRPr lang="en-US"/>
        </a:p>
      </dgm:t>
    </dgm:pt>
    <dgm:pt modelId="{D22E8A5E-736F-4DD3-AC06-AF00004411A9}" type="sibTrans" cxnId="{F5EAB0F1-4DB0-464F-99C0-430B990B56D8}">
      <dgm:prSet/>
      <dgm:spPr/>
      <dgm:t>
        <a:bodyPr/>
        <a:lstStyle/>
        <a:p>
          <a:endParaRPr lang="en-US"/>
        </a:p>
      </dgm:t>
    </dgm:pt>
    <dgm:pt modelId="{99E1F61F-50DD-4245-978D-35A822E8A98D}" type="pres">
      <dgm:prSet presAssocID="{7D55B83E-4D45-4329-B03C-A9CA4DCE82DF}" presName="Name0" presStyleCnt="0">
        <dgm:presLayoutVars>
          <dgm:dir/>
          <dgm:animLvl val="lvl"/>
          <dgm:resizeHandles val="exact"/>
        </dgm:presLayoutVars>
      </dgm:prSet>
      <dgm:spPr/>
      <dgm:t>
        <a:bodyPr/>
        <a:lstStyle/>
        <a:p>
          <a:endParaRPr lang="en-US"/>
        </a:p>
      </dgm:t>
    </dgm:pt>
    <dgm:pt modelId="{2A33B9F1-54BF-4028-8410-AAAD1BFC561A}" type="pres">
      <dgm:prSet presAssocID="{E7ECC99D-2AEF-4420-98FE-399908B06A13}" presName="boxAndChildren" presStyleCnt="0"/>
      <dgm:spPr/>
    </dgm:pt>
    <dgm:pt modelId="{B8AA7157-5A99-4ECE-A48A-ECBDDB05A268}" type="pres">
      <dgm:prSet presAssocID="{E7ECC99D-2AEF-4420-98FE-399908B06A13}" presName="parentTextBox" presStyleLbl="node1" presStyleIdx="0" presStyleCnt="4"/>
      <dgm:spPr/>
      <dgm:t>
        <a:bodyPr/>
        <a:lstStyle/>
        <a:p>
          <a:endParaRPr lang="en-US"/>
        </a:p>
      </dgm:t>
    </dgm:pt>
    <dgm:pt modelId="{98936B69-448D-4AFF-8E02-84EBCA67C3DC}" type="pres">
      <dgm:prSet presAssocID="{E7ECC99D-2AEF-4420-98FE-399908B06A13}" presName="entireBox" presStyleLbl="node1" presStyleIdx="0" presStyleCnt="4"/>
      <dgm:spPr/>
      <dgm:t>
        <a:bodyPr/>
        <a:lstStyle/>
        <a:p>
          <a:endParaRPr lang="en-US"/>
        </a:p>
      </dgm:t>
    </dgm:pt>
    <dgm:pt modelId="{5B6D4BF7-CE69-498D-9D96-1384BE57CB95}" type="pres">
      <dgm:prSet presAssocID="{E7ECC99D-2AEF-4420-98FE-399908B06A13}" presName="descendantBox" presStyleCnt="0"/>
      <dgm:spPr/>
    </dgm:pt>
    <dgm:pt modelId="{DC1B69F5-F242-4552-BA5F-21C59F4A39A7}" type="pres">
      <dgm:prSet presAssocID="{2A0003C6-CC89-4183-B66F-0F80BB4D1F87}" presName="childTextBox" presStyleLbl="fgAccFollowNode1" presStyleIdx="0" presStyleCnt="4" custScaleY="145627">
        <dgm:presLayoutVars>
          <dgm:bulletEnabled val="1"/>
        </dgm:presLayoutVars>
      </dgm:prSet>
      <dgm:spPr/>
      <dgm:t>
        <a:bodyPr/>
        <a:lstStyle/>
        <a:p>
          <a:endParaRPr lang="en-US"/>
        </a:p>
      </dgm:t>
    </dgm:pt>
    <dgm:pt modelId="{8E5CE43E-B7F7-40EC-AA76-D30A655CF7CB}" type="pres">
      <dgm:prSet presAssocID="{72FA962F-4B2B-4A0F-9138-BF7051CAEB68}" presName="sp" presStyleCnt="0"/>
      <dgm:spPr/>
    </dgm:pt>
    <dgm:pt modelId="{B0481FA8-583E-4ABB-B0CF-F9781FF81894}" type="pres">
      <dgm:prSet presAssocID="{49947460-E422-48DE-B4B1-CF8A74092183}" presName="arrowAndChildren" presStyleCnt="0"/>
      <dgm:spPr/>
    </dgm:pt>
    <dgm:pt modelId="{446A0591-1645-4C46-9D20-8B788025924B}" type="pres">
      <dgm:prSet presAssocID="{49947460-E422-48DE-B4B1-CF8A74092183}" presName="parentTextArrow" presStyleLbl="node1" presStyleIdx="0" presStyleCnt="4"/>
      <dgm:spPr/>
      <dgm:t>
        <a:bodyPr/>
        <a:lstStyle/>
        <a:p>
          <a:endParaRPr lang="en-US"/>
        </a:p>
      </dgm:t>
    </dgm:pt>
    <dgm:pt modelId="{F224BA3D-59C9-4DE4-81DB-51A1C54BAF3E}" type="pres">
      <dgm:prSet presAssocID="{49947460-E422-48DE-B4B1-CF8A74092183}" presName="arrow" presStyleLbl="node1" presStyleIdx="1" presStyleCnt="4"/>
      <dgm:spPr/>
      <dgm:t>
        <a:bodyPr/>
        <a:lstStyle/>
        <a:p>
          <a:endParaRPr lang="en-US"/>
        </a:p>
      </dgm:t>
    </dgm:pt>
    <dgm:pt modelId="{258F9885-A381-4601-965A-E58662766A1B}" type="pres">
      <dgm:prSet presAssocID="{49947460-E422-48DE-B4B1-CF8A74092183}" presName="descendantArrow" presStyleCnt="0"/>
      <dgm:spPr/>
    </dgm:pt>
    <dgm:pt modelId="{9701136C-E7FB-489D-B6BB-9DB1793E98E2}" type="pres">
      <dgm:prSet presAssocID="{CEE4D262-7AE3-4F08-BB3D-3281EA9C2D2E}" presName="childTextArrow" presStyleLbl="fgAccFollowNode1" presStyleIdx="1" presStyleCnt="4" custScaleX="2000000" custScaleY="122681">
        <dgm:presLayoutVars>
          <dgm:bulletEnabled val="1"/>
        </dgm:presLayoutVars>
      </dgm:prSet>
      <dgm:spPr/>
      <dgm:t>
        <a:bodyPr/>
        <a:lstStyle/>
        <a:p>
          <a:endParaRPr lang="en-US"/>
        </a:p>
      </dgm:t>
    </dgm:pt>
    <dgm:pt modelId="{C6BCBBEF-AE01-4F8F-B037-D1BFAF198CC8}" type="pres">
      <dgm:prSet presAssocID="{91781F68-78AD-4025-AFD2-AA11077EADB1}" presName="sp" presStyleCnt="0"/>
      <dgm:spPr/>
    </dgm:pt>
    <dgm:pt modelId="{2D00EA83-4E90-405F-A287-5414AE06EE64}" type="pres">
      <dgm:prSet presAssocID="{C9E17FD6-B5D6-4237-A002-5FDDAC2F67DF}" presName="arrowAndChildren" presStyleCnt="0"/>
      <dgm:spPr/>
    </dgm:pt>
    <dgm:pt modelId="{A925C507-47D9-4466-8068-9CEBF9768CA7}" type="pres">
      <dgm:prSet presAssocID="{C9E17FD6-B5D6-4237-A002-5FDDAC2F67DF}" presName="parentTextArrow" presStyleLbl="node1" presStyleIdx="1" presStyleCnt="4"/>
      <dgm:spPr/>
      <dgm:t>
        <a:bodyPr/>
        <a:lstStyle/>
        <a:p>
          <a:endParaRPr lang="en-US"/>
        </a:p>
      </dgm:t>
    </dgm:pt>
    <dgm:pt modelId="{BA793AA0-3DFA-48DA-8DE8-CC45CB01D0A5}" type="pres">
      <dgm:prSet presAssocID="{C9E17FD6-B5D6-4237-A002-5FDDAC2F67DF}" presName="arrow" presStyleLbl="node1" presStyleIdx="2" presStyleCnt="4"/>
      <dgm:spPr/>
      <dgm:t>
        <a:bodyPr/>
        <a:lstStyle/>
        <a:p>
          <a:endParaRPr lang="en-US"/>
        </a:p>
      </dgm:t>
    </dgm:pt>
    <dgm:pt modelId="{632C9FC4-AB59-4AA4-8182-9E990AD00373}" type="pres">
      <dgm:prSet presAssocID="{C9E17FD6-B5D6-4237-A002-5FDDAC2F67DF}" presName="descendantArrow" presStyleCnt="0"/>
      <dgm:spPr/>
    </dgm:pt>
    <dgm:pt modelId="{EAD8CF1F-1B4D-4077-9683-39C823BF5C85}" type="pres">
      <dgm:prSet presAssocID="{D9AE2C9C-B0DA-4211-BECF-34A0D60FE839}" presName="childTextArrow" presStyleLbl="fgAccFollowNode1" presStyleIdx="2" presStyleCnt="4" custScaleY="125303" custLinFactNeighborY="8940">
        <dgm:presLayoutVars>
          <dgm:bulletEnabled val="1"/>
        </dgm:presLayoutVars>
      </dgm:prSet>
      <dgm:spPr/>
      <dgm:t>
        <a:bodyPr/>
        <a:lstStyle/>
        <a:p>
          <a:endParaRPr lang="en-US"/>
        </a:p>
      </dgm:t>
    </dgm:pt>
    <dgm:pt modelId="{C58A6187-DF7A-4189-9A7A-8A16827A3C00}" type="pres">
      <dgm:prSet presAssocID="{7AFDF1A9-D076-4DD8-8A7F-433BAF73D77C}" presName="sp" presStyleCnt="0"/>
      <dgm:spPr/>
    </dgm:pt>
    <dgm:pt modelId="{2BEBBC3E-BE33-4406-8E0C-C5E51BE322DA}" type="pres">
      <dgm:prSet presAssocID="{9D8D5572-8736-4352-B460-7FBEF9B590E1}" presName="arrowAndChildren" presStyleCnt="0"/>
      <dgm:spPr/>
    </dgm:pt>
    <dgm:pt modelId="{E3F68D81-372D-41B8-BB10-065D3BA4BC4D}" type="pres">
      <dgm:prSet presAssocID="{9D8D5572-8736-4352-B460-7FBEF9B590E1}" presName="parentTextArrow" presStyleLbl="node1" presStyleIdx="2" presStyleCnt="4"/>
      <dgm:spPr/>
      <dgm:t>
        <a:bodyPr/>
        <a:lstStyle/>
        <a:p>
          <a:endParaRPr lang="en-US"/>
        </a:p>
      </dgm:t>
    </dgm:pt>
    <dgm:pt modelId="{C4FBEE73-A32C-4928-9CA0-E914338A04D7}" type="pres">
      <dgm:prSet presAssocID="{9D8D5572-8736-4352-B460-7FBEF9B590E1}" presName="arrow" presStyleLbl="node1" presStyleIdx="3" presStyleCnt="4"/>
      <dgm:spPr/>
      <dgm:t>
        <a:bodyPr/>
        <a:lstStyle/>
        <a:p>
          <a:endParaRPr lang="en-US"/>
        </a:p>
      </dgm:t>
    </dgm:pt>
    <dgm:pt modelId="{E332B424-3FA8-497D-849E-7209B5280E9B}" type="pres">
      <dgm:prSet presAssocID="{9D8D5572-8736-4352-B460-7FBEF9B590E1}" presName="descendantArrow" presStyleCnt="0"/>
      <dgm:spPr/>
    </dgm:pt>
    <dgm:pt modelId="{9D38FF15-F030-4B8D-A00C-BC03B77B402B}" type="pres">
      <dgm:prSet presAssocID="{3D706FC1-753E-4413-8A9D-4AEEC976F3AB}" presName="childTextArrow" presStyleLbl="fgAccFollowNode1" presStyleIdx="3" presStyleCnt="4" custScaleX="185551" custScaleY="142192" custLinFactNeighborY="-7529">
        <dgm:presLayoutVars>
          <dgm:bulletEnabled val="1"/>
        </dgm:presLayoutVars>
      </dgm:prSet>
      <dgm:spPr/>
      <dgm:t>
        <a:bodyPr/>
        <a:lstStyle/>
        <a:p>
          <a:endParaRPr lang="en-US"/>
        </a:p>
      </dgm:t>
    </dgm:pt>
  </dgm:ptLst>
  <dgm:cxnLst>
    <dgm:cxn modelId="{8CF4436C-29A2-4F1E-B2DF-B9F74AB56C1D}" type="presOf" srcId="{9D8D5572-8736-4352-B460-7FBEF9B590E1}" destId="{C4FBEE73-A32C-4928-9CA0-E914338A04D7}" srcOrd="1" destOrd="0" presId="urn:microsoft.com/office/officeart/2005/8/layout/process4"/>
    <dgm:cxn modelId="{C63C2BE6-10F3-43B6-BA5B-038490CA8BA1}" type="presOf" srcId="{E7ECC99D-2AEF-4420-98FE-399908B06A13}" destId="{B8AA7157-5A99-4ECE-A48A-ECBDDB05A268}" srcOrd="0" destOrd="0" presId="urn:microsoft.com/office/officeart/2005/8/layout/process4"/>
    <dgm:cxn modelId="{A18CE74D-810D-4DDB-9153-4BF6855AA252}" type="presOf" srcId="{49947460-E422-48DE-B4B1-CF8A74092183}" destId="{446A0591-1645-4C46-9D20-8B788025924B}" srcOrd="0" destOrd="0" presId="urn:microsoft.com/office/officeart/2005/8/layout/process4"/>
    <dgm:cxn modelId="{A2B774CD-842F-417D-83DA-124AC2645340}" srcId="{9D8D5572-8736-4352-B460-7FBEF9B590E1}" destId="{3D706FC1-753E-4413-8A9D-4AEEC976F3AB}" srcOrd="0" destOrd="0" parTransId="{D0A0842B-F58F-4F91-9969-7921EC613C91}" sibTransId="{EA5911F2-7554-4FD7-80C8-E4EC6D08D2BD}"/>
    <dgm:cxn modelId="{03A6C064-C5E0-4F68-8047-0E7CE31EA278}" srcId="{C9E17FD6-B5D6-4237-A002-5FDDAC2F67DF}" destId="{D9AE2C9C-B0DA-4211-BECF-34A0D60FE839}" srcOrd="0" destOrd="0" parTransId="{7FC0D674-3AA8-4AFF-9154-4111D7A2FF3B}" sibTransId="{574FAC92-9354-4FDB-966F-214962E0DCA2}"/>
    <dgm:cxn modelId="{44871063-2ED2-4F31-BB8F-B65354C0D339}" type="presOf" srcId="{2A0003C6-CC89-4183-B66F-0F80BB4D1F87}" destId="{DC1B69F5-F242-4552-BA5F-21C59F4A39A7}" srcOrd="0" destOrd="0" presId="urn:microsoft.com/office/officeart/2005/8/layout/process4"/>
    <dgm:cxn modelId="{F28A01F8-7D51-4CFE-BBC9-644D9D4D2CF3}" srcId="{7D55B83E-4D45-4329-B03C-A9CA4DCE82DF}" destId="{E7ECC99D-2AEF-4420-98FE-399908B06A13}" srcOrd="3" destOrd="0" parTransId="{1B469044-0922-4F39-A4B0-DD5E70101E36}" sibTransId="{57E7A8E3-E048-401C-8A6A-346A3BCEFFA7}"/>
    <dgm:cxn modelId="{42FAE83A-BE78-4F90-B0E1-DB60678C0896}" type="presOf" srcId="{E7ECC99D-2AEF-4420-98FE-399908B06A13}" destId="{98936B69-448D-4AFF-8E02-84EBCA67C3DC}" srcOrd="1" destOrd="0" presId="urn:microsoft.com/office/officeart/2005/8/layout/process4"/>
    <dgm:cxn modelId="{8F1AECCA-E59B-4098-B380-9CD74F3B605C}" type="presOf" srcId="{D9AE2C9C-B0DA-4211-BECF-34A0D60FE839}" destId="{EAD8CF1F-1B4D-4077-9683-39C823BF5C85}" srcOrd="0" destOrd="0" presId="urn:microsoft.com/office/officeart/2005/8/layout/process4"/>
    <dgm:cxn modelId="{FBEA5EFC-79DA-4260-AD67-FB8681855C7F}" type="presOf" srcId="{7D55B83E-4D45-4329-B03C-A9CA4DCE82DF}" destId="{99E1F61F-50DD-4245-978D-35A822E8A98D}" srcOrd="0" destOrd="0" presId="urn:microsoft.com/office/officeart/2005/8/layout/process4"/>
    <dgm:cxn modelId="{6CDD8D48-0C85-44E7-B8F7-8C1D672C9E23}" type="presOf" srcId="{49947460-E422-48DE-B4B1-CF8A74092183}" destId="{F224BA3D-59C9-4DE4-81DB-51A1C54BAF3E}" srcOrd="1" destOrd="0" presId="urn:microsoft.com/office/officeart/2005/8/layout/process4"/>
    <dgm:cxn modelId="{F5EAB0F1-4DB0-464F-99C0-430B990B56D8}" srcId="{E7ECC99D-2AEF-4420-98FE-399908B06A13}" destId="{2A0003C6-CC89-4183-B66F-0F80BB4D1F87}" srcOrd="0" destOrd="0" parTransId="{DAD8D693-06E8-41B1-A094-4D1FAE34D361}" sibTransId="{D22E8A5E-736F-4DD3-AC06-AF00004411A9}"/>
    <dgm:cxn modelId="{F1BDCAB7-7569-46FE-A9C9-573C43E898D0}" srcId="{49947460-E422-48DE-B4B1-CF8A74092183}" destId="{CEE4D262-7AE3-4F08-BB3D-3281EA9C2D2E}" srcOrd="0" destOrd="0" parTransId="{D6AA61FF-D450-49F0-9241-E10AD3D202CF}" sibTransId="{CF9A92CA-6FA0-4BFB-B79B-C2DE1FF94F72}"/>
    <dgm:cxn modelId="{323ED025-A05A-45E8-A7EB-EC00C39FDE0E}" type="presOf" srcId="{CEE4D262-7AE3-4F08-BB3D-3281EA9C2D2E}" destId="{9701136C-E7FB-489D-B6BB-9DB1793E98E2}" srcOrd="0" destOrd="0" presId="urn:microsoft.com/office/officeart/2005/8/layout/process4"/>
    <dgm:cxn modelId="{2DEEDCDD-1E97-4E7E-8C55-FB034709A29F}" srcId="{7D55B83E-4D45-4329-B03C-A9CA4DCE82DF}" destId="{C9E17FD6-B5D6-4237-A002-5FDDAC2F67DF}" srcOrd="1" destOrd="0" parTransId="{DF246302-4DA1-4C53-9B40-B59ACF256C97}" sibTransId="{91781F68-78AD-4025-AFD2-AA11077EADB1}"/>
    <dgm:cxn modelId="{B28DF55A-AA4C-4911-857C-45DDA73F84D4}" type="presOf" srcId="{C9E17FD6-B5D6-4237-A002-5FDDAC2F67DF}" destId="{A925C507-47D9-4466-8068-9CEBF9768CA7}" srcOrd="0" destOrd="0" presId="urn:microsoft.com/office/officeart/2005/8/layout/process4"/>
    <dgm:cxn modelId="{E9927401-E4BA-40AA-B2A1-94D14796FD67}" type="presOf" srcId="{C9E17FD6-B5D6-4237-A002-5FDDAC2F67DF}" destId="{BA793AA0-3DFA-48DA-8DE8-CC45CB01D0A5}" srcOrd="1" destOrd="0" presId="urn:microsoft.com/office/officeart/2005/8/layout/process4"/>
    <dgm:cxn modelId="{B12D42CA-BAE4-41D0-8B24-22AC7A3738C7}" srcId="{7D55B83E-4D45-4329-B03C-A9CA4DCE82DF}" destId="{9D8D5572-8736-4352-B460-7FBEF9B590E1}" srcOrd="0" destOrd="0" parTransId="{EABD266F-96E4-4AE5-A1A6-AADDCA309990}" sibTransId="{7AFDF1A9-D076-4DD8-8A7F-433BAF73D77C}"/>
    <dgm:cxn modelId="{EF00F097-3327-4469-99D3-81823BCD75F6}" type="presOf" srcId="{9D8D5572-8736-4352-B460-7FBEF9B590E1}" destId="{E3F68D81-372D-41B8-BB10-065D3BA4BC4D}" srcOrd="0" destOrd="0" presId="urn:microsoft.com/office/officeart/2005/8/layout/process4"/>
    <dgm:cxn modelId="{198F23FE-203B-4E2D-8660-5F28B20C430F}" srcId="{7D55B83E-4D45-4329-B03C-A9CA4DCE82DF}" destId="{49947460-E422-48DE-B4B1-CF8A74092183}" srcOrd="2" destOrd="0" parTransId="{FFEF9550-C7D6-4EBE-9820-5B2E8968D550}" sibTransId="{72FA962F-4B2B-4A0F-9138-BF7051CAEB68}"/>
    <dgm:cxn modelId="{A1E30AB8-0305-42B5-91FE-342661093C23}" type="presOf" srcId="{3D706FC1-753E-4413-8A9D-4AEEC976F3AB}" destId="{9D38FF15-F030-4B8D-A00C-BC03B77B402B}" srcOrd="0" destOrd="0" presId="urn:microsoft.com/office/officeart/2005/8/layout/process4"/>
    <dgm:cxn modelId="{57D2E1AF-DC7B-455B-807C-70505DC8FA0D}" type="presParOf" srcId="{99E1F61F-50DD-4245-978D-35A822E8A98D}" destId="{2A33B9F1-54BF-4028-8410-AAAD1BFC561A}" srcOrd="0" destOrd="0" presId="urn:microsoft.com/office/officeart/2005/8/layout/process4"/>
    <dgm:cxn modelId="{54C9653F-2563-42EB-8D68-41053A2FEBCC}" type="presParOf" srcId="{2A33B9F1-54BF-4028-8410-AAAD1BFC561A}" destId="{B8AA7157-5A99-4ECE-A48A-ECBDDB05A268}" srcOrd="0" destOrd="0" presId="urn:microsoft.com/office/officeart/2005/8/layout/process4"/>
    <dgm:cxn modelId="{4D79099F-98B7-49AD-8F85-7DE89BF4BC0A}" type="presParOf" srcId="{2A33B9F1-54BF-4028-8410-AAAD1BFC561A}" destId="{98936B69-448D-4AFF-8E02-84EBCA67C3DC}" srcOrd="1" destOrd="0" presId="urn:microsoft.com/office/officeart/2005/8/layout/process4"/>
    <dgm:cxn modelId="{AE97219F-A0D7-4876-90D8-04401ABB9B20}" type="presParOf" srcId="{2A33B9F1-54BF-4028-8410-AAAD1BFC561A}" destId="{5B6D4BF7-CE69-498D-9D96-1384BE57CB95}" srcOrd="2" destOrd="0" presId="urn:microsoft.com/office/officeart/2005/8/layout/process4"/>
    <dgm:cxn modelId="{719F581C-D177-4B7E-8ED9-4C55CE9D5541}" type="presParOf" srcId="{5B6D4BF7-CE69-498D-9D96-1384BE57CB95}" destId="{DC1B69F5-F242-4552-BA5F-21C59F4A39A7}" srcOrd="0" destOrd="0" presId="urn:microsoft.com/office/officeart/2005/8/layout/process4"/>
    <dgm:cxn modelId="{4FE92DCC-71FE-485D-AA2A-27A58B874955}" type="presParOf" srcId="{99E1F61F-50DD-4245-978D-35A822E8A98D}" destId="{8E5CE43E-B7F7-40EC-AA76-D30A655CF7CB}" srcOrd="1" destOrd="0" presId="urn:microsoft.com/office/officeart/2005/8/layout/process4"/>
    <dgm:cxn modelId="{68635704-1F9A-4411-A40D-3D0F236B162F}" type="presParOf" srcId="{99E1F61F-50DD-4245-978D-35A822E8A98D}" destId="{B0481FA8-583E-4ABB-B0CF-F9781FF81894}" srcOrd="2" destOrd="0" presId="urn:microsoft.com/office/officeart/2005/8/layout/process4"/>
    <dgm:cxn modelId="{9F517F6B-D431-43D1-87E9-DD2C5824E8E6}" type="presParOf" srcId="{B0481FA8-583E-4ABB-B0CF-F9781FF81894}" destId="{446A0591-1645-4C46-9D20-8B788025924B}" srcOrd="0" destOrd="0" presId="urn:microsoft.com/office/officeart/2005/8/layout/process4"/>
    <dgm:cxn modelId="{2FE04CF4-0425-4AE0-90C9-EE479345910F}" type="presParOf" srcId="{B0481FA8-583E-4ABB-B0CF-F9781FF81894}" destId="{F224BA3D-59C9-4DE4-81DB-51A1C54BAF3E}" srcOrd="1" destOrd="0" presId="urn:microsoft.com/office/officeart/2005/8/layout/process4"/>
    <dgm:cxn modelId="{B41A2FFF-49F2-4013-B350-D6C29C54A788}" type="presParOf" srcId="{B0481FA8-583E-4ABB-B0CF-F9781FF81894}" destId="{258F9885-A381-4601-965A-E58662766A1B}" srcOrd="2" destOrd="0" presId="urn:microsoft.com/office/officeart/2005/8/layout/process4"/>
    <dgm:cxn modelId="{232AAC80-F5DF-4CC6-B96F-840EFDAE996D}" type="presParOf" srcId="{258F9885-A381-4601-965A-E58662766A1B}" destId="{9701136C-E7FB-489D-B6BB-9DB1793E98E2}" srcOrd="0" destOrd="0" presId="urn:microsoft.com/office/officeart/2005/8/layout/process4"/>
    <dgm:cxn modelId="{8E0E5A48-9B22-4BF6-A963-975B294AB550}" type="presParOf" srcId="{99E1F61F-50DD-4245-978D-35A822E8A98D}" destId="{C6BCBBEF-AE01-4F8F-B037-D1BFAF198CC8}" srcOrd="3" destOrd="0" presId="urn:microsoft.com/office/officeart/2005/8/layout/process4"/>
    <dgm:cxn modelId="{927B9005-4864-4BD7-A5B1-95D272784FDC}" type="presParOf" srcId="{99E1F61F-50DD-4245-978D-35A822E8A98D}" destId="{2D00EA83-4E90-405F-A287-5414AE06EE64}" srcOrd="4" destOrd="0" presId="urn:microsoft.com/office/officeart/2005/8/layout/process4"/>
    <dgm:cxn modelId="{7638EC1F-CB00-4495-B9CE-6C7B9375BBC1}" type="presParOf" srcId="{2D00EA83-4E90-405F-A287-5414AE06EE64}" destId="{A925C507-47D9-4466-8068-9CEBF9768CA7}" srcOrd="0" destOrd="0" presId="urn:microsoft.com/office/officeart/2005/8/layout/process4"/>
    <dgm:cxn modelId="{4E41EDDC-23F0-48F5-985D-FD223F2EA88D}" type="presParOf" srcId="{2D00EA83-4E90-405F-A287-5414AE06EE64}" destId="{BA793AA0-3DFA-48DA-8DE8-CC45CB01D0A5}" srcOrd="1" destOrd="0" presId="urn:microsoft.com/office/officeart/2005/8/layout/process4"/>
    <dgm:cxn modelId="{CC2FF67B-A2D2-4244-AA26-7A004FC11106}" type="presParOf" srcId="{2D00EA83-4E90-405F-A287-5414AE06EE64}" destId="{632C9FC4-AB59-4AA4-8182-9E990AD00373}" srcOrd="2" destOrd="0" presId="urn:microsoft.com/office/officeart/2005/8/layout/process4"/>
    <dgm:cxn modelId="{EFE10F28-5709-4219-9535-20CC7620739A}" type="presParOf" srcId="{632C9FC4-AB59-4AA4-8182-9E990AD00373}" destId="{EAD8CF1F-1B4D-4077-9683-39C823BF5C85}" srcOrd="0" destOrd="0" presId="urn:microsoft.com/office/officeart/2005/8/layout/process4"/>
    <dgm:cxn modelId="{20F2CAB4-7A77-4B51-AF8A-F15DB9EF93B2}" type="presParOf" srcId="{99E1F61F-50DD-4245-978D-35A822E8A98D}" destId="{C58A6187-DF7A-4189-9A7A-8A16827A3C00}" srcOrd="5" destOrd="0" presId="urn:microsoft.com/office/officeart/2005/8/layout/process4"/>
    <dgm:cxn modelId="{4725D2E5-F9C2-43F9-9D55-BD15A35D3770}" type="presParOf" srcId="{99E1F61F-50DD-4245-978D-35A822E8A98D}" destId="{2BEBBC3E-BE33-4406-8E0C-C5E51BE322DA}" srcOrd="6" destOrd="0" presId="urn:microsoft.com/office/officeart/2005/8/layout/process4"/>
    <dgm:cxn modelId="{DCD06F5B-2CAA-4EDB-8D91-5CC891FBEDA5}" type="presParOf" srcId="{2BEBBC3E-BE33-4406-8E0C-C5E51BE322DA}" destId="{E3F68D81-372D-41B8-BB10-065D3BA4BC4D}" srcOrd="0" destOrd="0" presId="urn:microsoft.com/office/officeart/2005/8/layout/process4"/>
    <dgm:cxn modelId="{EA1DA652-C1DC-44F3-9A36-6C011B7AB0AB}" type="presParOf" srcId="{2BEBBC3E-BE33-4406-8E0C-C5E51BE322DA}" destId="{C4FBEE73-A32C-4928-9CA0-E914338A04D7}" srcOrd="1" destOrd="0" presId="urn:microsoft.com/office/officeart/2005/8/layout/process4"/>
    <dgm:cxn modelId="{698DCACC-ADA0-411E-A4BF-94741035D4F9}" type="presParOf" srcId="{2BEBBC3E-BE33-4406-8E0C-C5E51BE322DA}" destId="{E332B424-3FA8-497D-849E-7209B5280E9B}" srcOrd="2" destOrd="0" presId="urn:microsoft.com/office/officeart/2005/8/layout/process4"/>
    <dgm:cxn modelId="{CE7E2C0C-B6B9-4F26-9142-7B38E45C5727}" type="presParOf" srcId="{E332B424-3FA8-497D-849E-7209B5280E9B}" destId="{9D38FF15-F030-4B8D-A00C-BC03B77B402B}"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5927176-4D70-4F3C-9793-709DD432877C}" type="doc">
      <dgm:prSet loTypeId="urn:microsoft.com/office/officeart/2005/8/layout/vProcess5" loCatId="process" qsTypeId="urn:microsoft.com/office/officeart/2005/8/quickstyle/3d1" qsCatId="3D" csTypeId="urn:microsoft.com/office/officeart/2005/8/colors/colorful1" csCatId="colorful" phldr="1"/>
      <dgm:spPr/>
      <dgm:t>
        <a:bodyPr/>
        <a:lstStyle/>
        <a:p>
          <a:endParaRPr lang="en-US"/>
        </a:p>
      </dgm:t>
    </dgm:pt>
    <dgm:pt modelId="{35996D37-35D4-41FD-842D-CF9FE0D5EAD3}">
      <dgm:prSet phldrT="[Text]"/>
      <dgm:spPr/>
      <dgm:t>
        <a:bodyPr/>
        <a:lstStyle/>
        <a:p>
          <a:r>
            <a:rPr lang="en-US" dirty="0" smtClean="0"/>
            <a:t>"</a:t>
          </a:r>
          <a:r>
            <a:rPr lang="en-US" b="1" dirty="0" smtClean="0">
              <a:solidFill>
                <a:schemeClr val="tx1"/>
              </a:solidFill>
            </a:rPr>
            <a:t>Place</a:t>
          </a:r>
          <a:r>
            <a:rPr lang="en-US" dirty="0" smtClean="0"/>
            <a:t>" is a little less obvious. In addition to determining the best geographic areas to sell in, it also refers to the determination and management of the best "channels" for reaching those markets -- direct sales, distributors, resellers, etc.</a:t>
          </a:r>
          <a:endParaRPr lang="en-US" dirty="0"/>
        </a:p>
      </dgm:t>
    </dgm:pt>
    <dgm:pt modelId="{8BAF41B6-4146-4A28-AF02-87E63BAE4E90}" type="sibTrans" cxnId="{0E9AC3CD-8AB1-4965-AAE4-5794A9432778}">
      <dgm:prSet/>
      <dgm:spPr/>
      <dgm:t>
        <a:bodyPr/>
        <a:lstStyle/>
        <a:p>
          <a:endParaRPr lang="en-US"/>
        </a:p>
      </dgm:t>
    </dgm:pt>
    <dgm:pt modelId="{5039F107-22C8-45BA-BF0F-C6EA3B3A912E}" type="parTrans" cxnId="{0E9AC3CD-8AB1-4965-AAE4-5794A9432778}">
      <dgm:prSet/>
      <dgm:spPr/>
      <dgm:t>
        <a:bodyPr/>
        <a:lstStyle/>
        <a:p>
          <a:endParaRPr lang="en-US"/>
        </a:p>
      </dgm:t>
    </dgm:pt>
    <dgm:pt modelId="{224A7958-AD67-40AE-9C6D-FCE1DF34EC91}">
      <dgm:prSet phldrT="[Text]"/>
      <dgm:spPr/>
      <dgm:t>
        <a:bodyPr/>
        <a:lstStyle/>
        <a:p>
          <a:r>
            <a:rPr lang="en-US" dirty="0" smtClean="0"/>
            <a:t>All business activities focused on developing, expanding and facilitating the profitable introduction and promotion of a company's products and/or services. Traditionally, this is taken to include the   "</a:t>
          </a:r>
          <a:r>
            <a:rPr lang="en-US" b="1" dirty="0" smtClean="0">
              <a:solidFill>
                <a:schemeClr val="tx1"/>
              </a:solidFill>
            </a:rPr>
            <a:t>4 P’s" -- </a:t>
          </a:r>
          <a:r>
            <a:rPr lang="en-US" dirty="0" smtClean="0"/>
            <a:t>Product, Price, Promotion and Place. </a:t>
          </a:r>
          <a:endParaRPr lang="en-US" dirty="0"/>
        </a:p>
      </dgm:t>
    </dgm:pt>
    <dgm:pt modelId="{8AB1DF90-CA66-413B-A942-54FEC7C84323}" type="sibTrans" cxnId="{E47708F0-5B2C-419E-AB22-80143C239800}">
      <dgm:prSet/>
      <dgm:spPr/>
      <dgm:t>
        <a:bodyPr/>
        <a:lstStyle/>
        <a:p>
          <a:endParaRPr lang="en-US" dirty="0"/>
        </a:p>
      </dgm:t>
    </dgm:pt>
    <dgm:pt modelId="{6C09C096-1397-461E-9983-581C945BAE94}" type="parTrans" cxnId="{E47708F0-5B2C-419E-AB22-80143C239800}">
      <dgm:prSet/>
      <dgm:spPr/>
      <dgm:t>
        <a:bodyPr/>
        <a:lstStyle/>
        <a:p>
          <a:endParaRPr lang="en-US"/>
        </a:p>
      </dgm:t>
    </dgm:pt>
    <dgm:pt modelId="{007E8E0B-EF4A-40C5-88AC-98ABF71A7AF3}">
      <dgm:prSet phldrT="[Text]"/>
      <dgm:spPr/>
      <dgm:t>
        <a:bodyPr/>
        <a:lstStyle/>
        <a:p>
          <a:r>
            <a:rPr lang="en-US" dirty="0" smtClean="0"/>
            <a:t>"</a:t>
          </a:r>
          <a:r>
            <a:rPr lang="en-US" b="1" dirty="0" smtClean="0">
              <a:solidFill>
                <a:schemeClr val="tx1"/>
              </a:solidFill>
            </a:rPr>
            <a:t>Product</a:t>
          </a:r>
          <a:r>
            <a:rPr lang="en-US" dirty="0" smtClean="0"/>
            <a:t>" refers to discovering market requirements and ensuring that those requirements are reflected in the products and/or services offered by the company.</a:t>
          </a:r>
          <a:endParaRPr lang="en-US" dirty="0"/>
        </a:p>
      </dgm:t>
    </dgm:pt>
    <dgm:pt modelId="{2AD68007-C934-4505-A1F5-6CD7820E2144}" type="parTrans" cxnId="{830AD6DF-2323-417D-8B46-8486B55B2BBC}">
      <dgm:prSet/>
      <dgm:spPr/>
      <dgm:t>
        <a:bodyPr/>
        <a:lstStyle/>
        <a:p>
          <a:endParaRPr lang="en-US"/>
        </a:p>
      </dgm:t>
    </dgm:pt>
    <dgm:pt modelId="{84827ED1-35DA-4E17-A9F2-ED6EDA476FC3}" type="sibTrans" cxnId="{830AD6DF-2323-417D-8B46-8486B55B2BBC}">
      <dgm:prSet/>
      <dgm:spPr/>
      <dgm:t>
        <a:bodyPr/>
        <a:lstStyle/>
        <a:p>
          <a:endParaRPr lang="en-US" dirty="0"/>
        </a:p>
      </dgm:t>
    </dgm:pt>
    <dgm:pt modelId="{240CF424-38EC-4D35-AC21-99F1034B7206}">
      <dgm:prSet phldrT="[Text]"/>
      <dgm:spPr/>
      <dgm:t>
        <a:bodyPr/>
        <a:lstStyle/>
        <a:p>
          <a:r>
            <a:rPr lang="en-US" dirty="0" smtClean="0"/>
            <a:t>"</a:t>
          </a:r>
          <a:r>
            <a:rPr lang="en-US" b="1" dirty="0" smtClean="0">
              <a:solidFill>
                <a:schemeClr val="tx1"/>
              </a:solidFill>
            </a:rPr>
            <a:t>Price</a:t>
          </a:r>
          <a:r>
            <a:rPr lang="en-US" dirty="0" smtClean="0"/>
            <a:t>" is obvious -- determining and setting the most appropriate prices for the products/services.</a:t>
          </a:r>
          <a:endParaRPr lang="en-US" dirty="0"/>
        </a:p>
      </dgm:t>
    </dgm:pt>
    <dgm:pt modelId="{1D4DC1B6-E216-4BFC-A73C-4C1B6C4BA0FF}" type="parTrans" cxnId="{38A94B51-590C-490D-8A06-0D168CBDDDB5}">
      <dgm:prSet/>
      <dgm:spPr/>
      <dgm:t>
        <a:bodyPr/>
        <a:lstStyle/>
        <a:p>
          <a:endParaRPr lang="en-US"/>
        </a:p>
      </dgm:t>
    </dgm:pt>
    <dgm:pt modelId="{3886CF0A-183F-4AE9-B19B-3A45E8B62937}" type="sibTrans" cxnId="{38A94B51-590C-490D-8A06-0D168CBDDDB5}">
      <dgm:prSet/>
      <dgm:spPr/>
      <dgm:t>
        <a:bodyPr/>
        <a:lstStyle/>
        <a:p>
          <a:endParaRPr lang="en-US" dirty="0"/>
        </a:p>
      </dgm:t>
    </dgm:pt>
    <dgm:pt modelId="{C57735CB-696E-4E5F-8E60-588AB55929EB}">
      <dgm:prSet phldrT="[Text]"/>
      <dgm:spPr/>
      <dgm:t>
        <a:bodyPr/>
        <a:lstStyle/>
        <a:p>
          <a:r>
            <a:rPr lang="en-US" dirty="0" smtClean="0"/>
            <a:t>"</a:t>
          </a:r>
          <a:r>
            <a:rPr lang="en-US" b="1" dirty="0" smtClean="0">
              <a:solidFill>
                <a:schemeClr val="tx1"/>
              </a:solidFill>
            </a:rPr>
            <a:t>Promotion</a:t>
          </a:r>
          <a:r>
            <a:rPr lang="en-US" dirty="0" smtClean="0"/>
            <a:t>" refers to all activities involved in making potential customers aware of the company, its products and services and their benefits -- and encouraging them to buy.</a:t>
          </a:r>
          <a:endParaRPr lang="en-US" dirty="0"/>
        </a:p>
      </dgm:t>
    </dgm:pt>
    <dgm:pt modelId="{998D4030-595A-4D16-A3B7-6C99A3D3F42A}" type="parTrans" cxnId="{CA6F06EC-714E-426C-8EF8-A9B9C26DB384}">
      <dgm:prSet/>
      <dgm:spPr/>
      <dgm:t>
        <a:bodyPr/>
        <a:lstStyle/>
        <a:p>
          <a:endParaRPr lang="en-US"/>
        </a:p>
      </dgm:t>
    </dgm:pt>
    <dgm:pt modelId="{DCDA4695-6561-42A1-A5EE-6756D66AD327}" type="sibTrans" cxnId="{CA6F06EC-714E-426C-8EF8-A9B9C26DB384}">
      <dgm:prSet/>
      <dgm:spPr/>
      <dgm:t>
        <a:bodyPr/>
        <a:lstStyle/>
        <a:p>
          <a:endParaRPr lang="en-US" dirty="0"/>
        </a:p>
      </dgm:t>
    </dgm:pt>
    <dgm:pt modelId="{5F6098D8-6B3E-4838-B916-21F8DC130703}">
      <dgm:prSet/>
      <dgm:spPr/>
      <dgm:t>
        <a:bodyPr/>
        <a:lstStyle/>
        <a:p>
          <a:endParaRPr lang="en-US" dirty="0"/>
        </a:p>
      </dgm:t>
    </dgm:pt>
    <dgm:pt modelId="{7F788DF4-6314-466E-ACFA-CA3DDA76D114}" type="parTrans" cxnId="{940C851D-EED7-4FA4-8DC6-72B0E5059DFB}">
      <dgm:prSet/>
      <dgm:spPr/>
      <dgm:t>
        <a:bodyPr/>
        <a:lstStyle/>
        <a:p>
          <a:endParaRPr lang="en-US"/>
        </a:p>
      </dgm:t>
    </dgm:pt>
    <dgm:pt modelId="{58588501-CA2F-495D-9B5D-CE8CB053636F}" type="sibTrans" cxnId="{940C851D-EED7-4FA4-8DC6-72B0E5059DFB}">
      <dgm:prSet/>
      <dgm:spPr/>
      <dgm:t>
        <a:bodyPr/>
        <a:lstStyle/>
        <a:p>
          <a:endParaRPr lang="en-US"/>
        </a:p>
      </dgm:t>
    </dgm:pt>
    <dgm:pt modelId="{814CB6C2-D7CC-4874-B099-0AE72531979A}" type="pres">
      <dgm:prSet presAssocID="{D5927176-4D70-4F3C-9793-709DD432877C}" presName="outerComposite" presStyleCnt="0">
        <dgm:presLayoutVars>
          <dgm:chMax val="5"/>
          <dgm:dir/>
          <dgm:resizeHandles val="exact"/>
        </dgm:presLayoutVars>
      </dgm:prSet>
      <dgm:spPr/>
      <dgm:t>
        <a:bodyPr/>
        <a:lstStyle/>
        <a:p>
          <a:endParaRPr lang="en-US"/>
        </a:p>
      </dgm:t>
    </dgm:pt>
    <dgm:pt modelId="{B944D027-5ECD-4C12-A7DB-6BDB63869FC5}" type="pres">
      <dgm:prSet presAssocID="{D5927176-4D70-4F3C-9793-709DD432877C}" presName="dummyMaxCanvas" presStyleCnt="0">
        <dgm:presLayoutVars/>
      </dgm:prSet>
      <dgm:spPr/>
      <dgm:t>
        <a:bodyPr/>
        <a:lstStyle/>
        <a:p>
          <a:endParaRPr lang="en-US"/>
        </a:p>
      </dgm:t>
    </dgm:pt>
    <dgm:pt modelId="{C05EC3EB-DD60-4AE0-B581-01B7E6D74BDA}" type="pres">
      <dgm:prSet presAssocID="{D5927176-4D70-4F3C-9793-709DD432877C}" presName="FiveNodes_1" presStyleLbl="node1" presStyleIdx="0" presStyleCnt="5" custScaleX="99350">
        <dgm:presLayoutVars>
          <dgm:bulletEnabled val="1"/>
        </dgm:presLayoutVars>
      </dgm:prSet>
      <dgm:spPr/>
      <dgm:t>
        <a:bodyPr/>
        <a:lstStyle/>
        <a:p>
          <a:endParaRPr lang="en-US"/>
        </a:p>
      </dgm:t>
    </dgm:pt>
    <dgm:pt modelId="{935EA0B1-586D-40F7-A5D5-1E801D61CEF7}" type="pres">
      <dgm:prSet presAssocID="{D5927176-4D70-4F3C-9793-709DD432877C}" presName="FiveNodes_2" presStyleLbl="node1" presStyleIdx="1" presStyleCnt="5">
        <dgm:presLayoutVars>
          <dgm:bulletEnabled val="1"/>
        </dgm:presLayoutVars>
      </dgm:prSet>
      <dgm:spPr/>
      <dgm:t>
        <a:bodyPr/>
        <a:lstStyle/>
        <a:p>
          <a:endParaRPr lang="en-US"/>
        </a:p>
      </dgm:t>
    </dgm:pt>
    <dgm:pt modelId="{8BF0BC12-CDC2-420D-8F50-F724573C9E13}" type="pres">
      <dgm:prSet presAssocID="{D5927176-4D70-4F3C-9793-709DD432877C}" presName="FiveNodes_3" presStyleLbl="node1" presStyleIdx="2" presStyleCnt="5">
        <dgm:presLayoutVars>
          <dgm:bulletEnabled val="1"/>
        </dgm:presLayoutVars>
      </dgm:prSet>
      <dgm:spPr/>
      <dgm:t>
        <a:bodyPr/>
        <a:lstStyle/>
        <a:p>
          <a:endParaRPr lang="en-US"/>
        </a:p>
      </dgm:t>
    </dgm:pt>
    <dgm:pt modelId="{0CA5AFD3-FEFE-4BE7-9B1B-877800495AC9}" type="pres">
      <dgm:prSet presAssocID="{D5927176-4D70-4F3C-9793-709DD432877C}" presName="FiveNodes_4" presStyleLbl="node1" presStyleIdx="3" presStyleCnt="5">
        <dgm:presLayoutVars>
          <dgm:bulletEnabled val="1"/>
        </dgm:presLayoutVars>
      </dgm:prSet>
      <dgm:spPr/>
      <dgm:t>
        <a:bodyPr/>
        <a:lstStyle/>
        <a:p>
          <a:endParaRPr lang="en-US"/>
        </a:p>
      </dgm:t>
    </dgm:pt>
    <dgm:pt modelId="{5EB95738-9A42-488F-956C-146BA51C7348}" type="pres">
      <dgm:prSet presAssocID="{D5927176-4D70-4F3C-9793-709DD432877C}" presName="FiveNodes_5" presStyleLbl="node1" presStyleIdx="4" presStyleCnt="5" custLinFactNeighborX="433" custLinFactNeighborY="1818">
        <dgm:presLayoutVars>
          <dgm:bulletEnabled val="1"/>
        </dgm:presLayoutVars>
      </dgm:prSet>
      <dgm:spPr/>
      <dgm:t>
        <a:bodyPr/>
        <a:lstStyle/>
        <a:p>
          <a:endParaRPr lang="en-US"/>
        </a:p>
      </dgm:t>
    </dgm:pt>
    <dgm:pt modelId="{B96D5012-7E4C-4316-BFA8-582D174760D1}" type="pres">
      <dgm:prSet presAssocID="{D5927176-4D70-4F3C-9793-709DD432877C}" presName="FiveConn_1-2" presStyleLbl="fgAccFollowNode1" presStyleIdx="0" presStyleCnt="4">
        <dgm:presLayoutVars>
          <dgm:bulletEnabled val="1"/>
        </dgm:presLayoutVars>
      </dgm:prSet>
      <dgm:spPr/>
      <dgm:t>
        <a:bodyPr/>
        <a:lstStyle/>
        <a:p>
          <a:endParaRPr lang="en-US"/>
        </a:p>
      </dgm:t>
    </dgm:pt>
    <dgm:pt modelId="{B6961CFB-EF31-4ED3-9427-06ACA0CC5B50}" type="pres">
      <dgm:prSet presAssocID="{D5927176-4D70-4F3C-9793-709DD432877C}" presName="FiveConn_2-3" presStyleLbl="fgAccFollowNode1" presStyleIdx="1" presStyleCnt="4">
        <dgm:presLayoutVars>
          <dgm:bulletEnabled val="1"/>
        </dgm:presLayoutVars>
      </dgm:prSet>
      <dgm:spPr/>
      <dgm:t>
        <a:bodyPr/>
        <a:lstStyle/>
        <a:p>
          <a:endParaRPr lang="en-US"/>
        </a:p>
      </dgm:t>
    </dgm:pt>
    <dgm:pt modelId="{8F8BEA8D-B372-4094-BDED-A960D312119F}" type="pres">
      <dgm:prSet presAssocID="{D5927176-4D70-4F3C-9793-709DD432877C}" presName="FiveConn_3-4" presStyleLbl="fgAccFollowNode1" presStyleIdx="2" presStyleCnt="4">
        <dgm:presLayoutVars>
          <dgm:bulletEnabled val="1"/>
        </dgm:presLayoutVars>
      </dgm:prSet>
      <dgm:spPr/>
      <dgm:t>
        <a:bodyPr/>
        <a:lstStyle/>
        <a:p>
          <a:endParaRPr lang="en-US"/>
        </a:p>
      </dgm:t>
    </dgm:pt>
    <dgm:pt modelId="{7D5B08CD-F724-4CE3-B606-131CF5CC73A5}" type="pres">
      <dgm:prSet presAssocID="{D5927176-4D70-4F3C-9793-709DD432877C}" presName="FiveConn_4-5" presStyleLbl="fgAccFollowNode1" presStyleIdx="3" presStyleCnt="4">
        <dgm:presLayoutVars>
          <dgm:bulletEnabled val="1"/>
        </dgm:presLayoutVars>
      </dgm:prSet>
      <dgm:spPr/>
      <dgm:t>
        <a:bodyPr/>
        <a:lstStyle/>
        <a:p>
          <a:endParaRPr lang="en-US"/>
        </a:p>
      </dgm:t>
    </dgm:pt>
    <dgm:pt modelId="{1BD2E1F8-F6E2-4378-9445-56E70C4DF08C}" type="pres">
      <dgm:prSet presAssocID="{D5927176-4D70-4F3C-9793-709DD432877C}" presName="FiveNodes_1_text" presStyleLbl="node1" presStyleIdx="4" presStyleCnt="5">
        <dgm:presLayoutVars>
          <dgm:bulletEnabled val="1"/>
        </dgm:presLayoutVars>
      </dgm:prSet>
      <dgm:spPr/>
      <dgm:t>
        <a:bodyPr/>
        <a:lstStyle/>
        <a:p>
          <a:endParaRPr lang="en-US"/>
        </a:p>
      </dgm:t>
    </dgm:pt>
    <dgm:pt modelId="{B6FAA893-424B-4571-A0F8-C93D1FA8B54A}" type="pres">
      <dgm:prSet presAssocID="{D5927176-4D70-4F3C-9793-709DD432877C}" presName="FiveNodes_2_text" presStyleLbl="node1" presStyleIdx="4" presStyleCnt="5">
        <dgm:presLayoutVars>
          <dgm:bulletEnabled val="1"/>
        </dgm:presLayoutVars>
      </dgm:prSet>
      <dgm:spPr/>
      <dgm:t>
        <a:bodyPr/>
        <a:lstStyle/>
        <a:p>
          <a:endParaRPr lang="en-US"/>
        </a:p>
      </dgm:t>
    </dgm:pt>
    <dgm:pt modelId="{BE7AFA2C-D0AF-4401-9821-44596BFA3ADB}" type="pres">
      <dgm:prSet presAssocID="{D5927176-4D70-4F3C-9793-709DD432877C}" presName="FiveNodes_3_text" presStyleLbl="node1" presStyleIdx="4" presStyleCnt="5">
        <dgm:presLayoutVars>
          <dgm:bulletEnabled val="1"/>
        </dgm:presLayoutVars>
      </dgm:prSet>
      <dgm:spPr/>
      <dgm:t>
        <a:bodyPr/>
        <a:lstStyle/>
        <a:p>
          <a:endParaRPr lang="en-US"/>
        </a:p>
      </dgm:t>
    </dgm:pt>
    <dgm:pt modelId="{A7498E22-F80D-49E3-A688-DDCB1FFAC4E1}" type="pres">
      <dgm:prSet presAssocID="{D5927176-4D70-4F3C-9793-709DD432877C}" presName="FiveNodes_4_text" presStyleLbl="node1" presStyleIdx="4" presStyleCnt="5">
        <dgm:presLayoutVars>
          <dgm:bulletEnabled val="1"/>
        </dgm:presLayoutVars>
      </dgm:prSet>
      <dgm:spPr/>
      <dgm:t>
        <a:bodyPr/>
        <a:lstStyle/>
        <a:p>
          <a:endParaRPr lang="en-US"/>
        </a:p>
      </dgm:t>
    </dgm:pt>
    <dgm:pt modelId="{25E826A5-E2F1-461A-8FB5-895178B37955}" type="pres">
      <dgm:prSet presAssocID="{D5927176-4D70-4F3C-9793-709DD432877C}" presName="FiveNodes_5_text" presStyleLbl="node1" presStyleIdx="4" presStyleCnt="5">
        <dgm:presLayoutVars>
          <dgm:bulletEnabled val="1"/>
        </dgm:presLayoutVars>
      </dgm:prSet>
      <dgm:spPr/>
      <dgm:t>
        <a:bodyPr/>
        <a:lstStyle/>
        <a:p>
          <a:endParaRPr lang="en-US"/>
        </a:p>
      </dgm:t>
    </dgm:pt>
  </dgm:ptLst>
  <dgm:cxnLst>
    <dgm:cxn modelId="{D67FAE88-13E4-4DA5-AA70-F918C2E3C4AE}" type="presOf" srcId="{8AB1DF90-CA66-413B-A942-54FEC7C84323}" destId="{B96D5012-7E4C-4316-BFA8-582D174760D1}" srcOrd="0" destOrd="0" presId="urn:microsoft.com/office/officeart/2005/8/layout/vProcess5"/>
    <dgm:cxn modelId="{E47708F0-5B2C-419E-AB22-80143C239800}" srcId="{D5927176-4D70-4F3C-9793-709DD432877C}" destId="{224A7958-AD67-40AE-9C6D-FCE1DF34EC91}" srcOrd="0" destOrd="0" parTransId="{6C09C096-1397-461E-9983-581C945BAE94}" sibTransId="{8AB1DF90-CA66-413B-A942-54FEC7C84323}"/>
    <dgm:cxn modelId="{0D72492F-2EA9-4A81-8995-3751FDC62063}" type="presOf" srcId="{007E8E0B-EF4A-40C5-88AC-98ABF71A7AF3}" destId="{935EA0B1-586D-40F7-A5D5-1E801D61CEF7}" srcOrd="0" destOrd="0" presId="urn:microsoft.com/office/officeart/2005/8/layout/vProcess5"/>
    <dgm:cxn modelId="{3865FA4F-7974-4763-A680-FE6F1723131D}" type="presOf" srcId="{224A7958-AD67-40AE-9C6D-FCE1DF34EC91}" destId="{C05EC3EB-DD60-4AE0-B581-01B7E6D74BDA}" srcOrd="0" destOrd="0" presId="urn:microsoft.com/office/officeart/2005/8/layout/vProcess5"/>
    <dgm:cxn modelId="{830AD6DF-2323-417D-8B46-8486B55B2BBC}" srcId="{D5927176-4D70-4F3C-9793-709DD432877C}" destId="{007E8E0B-EF4A-40C5-88AC-98ABF71A7AF3}" srcOrd="1" destOrd="0" parTransId="{2AD68007-C934-4505-A1F5-6CD7820E2144}" sibTransId="{84827ED1-35DA-4E17-A9F2-ED6EDA476FC3}"/>
    <dgm:cxn modelId="{940C851D-EED7-4FA4-8DC6-72B0E5059DFB}" srcId="{D5927176-4D70-4F3C-9793-709DD432877C}" destId="{5F6098D8-6B3E-4838-B916-21F8DC130703}" srcOrd="5" destOrd="0" parTransId="{7F788DF4-6314-466E-ACFA-CA3DDA76D114}" sibTransId="{58588501-CA2F-495D-9B5D-CE8CB053636F}"/>
    <dgm:cxn modelId="{BF53E9E1-CE14-4309-96E3-4A58E3E4465D}" type="presOf" srcId="{C57735CB-696E-4E5F-8E60-588AB55929EB}" destId="{A7498E22-F80D-49E3-A688-DDCB1FFAC4E1}" srcOrd="1" destOrd="0" presId="urn:microsoft.com/office/officeart/2005/8/layout/vProcess5"/>
    <dgm:cxn modelId="{38A94B51-590C-490D-8A06-0D168CBDDDB5}" srcId="{D5927176-4D70-4F3C-9793-709DD432877C}" destId="{240CF424-38EC-4D35-AC21-99F1034B7206}" srcOrd="2" destOrd="0" parTransId="{1D4DC1B6-E216-4BFC-A73C-4C1B6C4BA0FF}" sibTransId="{3886CF0A-183F-4AE9-B19B-3A45E8B62937}"/>
    <dgm:cxn modelId="{FB828E49-00DF-4701-B417-708556CD1712}" type="presOf" srcId="{3886CF0A-183F-4AE9-B19B-3A45E8B62937}" destId="{8F8BEA8D-B372-4094-BDED-A960D312119F}" srcOrd="0" destOrd="0" presId="urn:microsoft.com/office/officeart/2005/8/layout/vProcess5"/>
    <dgm:cxn modelId="{FFA33FF8-851A-435F-A17E-09F98A72361E}" type="presOf" srcId="{240CF424-38EC-4D35-AC21-99F1034B7206}" destId="{BE7AFA2C-D0AF-4401-9821-44596BFA3ADB}" srcOrd="1" destOrd="0" presId="urn:microsoft.com/office/officeart/2005/8/layout/vProcess5"/>
    <dgm:cxn modelId="{2FED9D4D-9055-4C2A-84A1-E882F981C551}" type="presOf" srcId="{C57735CB-696E-4E5F-8E60-588AB55929EB}" destId="{0CA5AFD3-FEFE-4BE7-9B1B-877800495AC9}" srcOrd="0" destOrd="0" presId="urn:microsoft.com/office/officeart/2005/8/layout/vProcess5"/>
    <dgm:cxn modelId="{0E9AC3CD-8AB1-4965-AAE4-5794A9432778}" srcId="{D5927176-4D70-4F3C-9793-709DD432877C}" destId="{35996D37-35D4-41FD-842D-CF9FE0D5EAD3}" srcOrd="4" destOrd="0" parTransId="{5039F107-22C8-45BA-BF0F-C6EA3B3A912E}" sibTransId="{8BAF41B6-4146-4A28-AF02-87E63BAE4E90}"/>
    <dgm:cxn modelId="{19C86FA4-2CF4-4CFE-A006-4F4AE0BBB300}" type="presOf" srcId="{D5927176-4D70-4F3C-9793-709DD432877C}" destId="{814CB6C2-D7CC-4874-B099-0AE72531979A}" srcOrd="0" destOrd="0" presId="urn:microsoft.com/office/officeart/2005/8/layout/vProcess5"/>
    <dgm:cxn modelId="{E9015D42-C92F-48FC-AA89-FF0ECA361CB3}" type="presOf" srcId="{224A7958-AD67-40AE-9C6D-FCE1DF34EC91}" destId="{1BD2E1F8-F6E2-4378-9445-56E70C4DF08C}" srcOrd="1" destOrd="0" presId="urn:microsoft.com/office/officeart/2005/8/layout/vProcess5"/>
    <dgm:cxn modelId="{866B2B4F-0C2F-4942-9D57-4B87C5C5F7E0}" type="presOf" srcId="{84827ED1-35DA-4E17-A9F2-ED6EDA476FC3}" destId="{B6961CFB-EF31-4ED3-9427-06ACA0CC5B50}" srcOrd="0" destOrd="0" presId="urn:microsoft.com/office/officeart/2005/8/layout/vProcess5"/>
    <dgm:cxn modelId="{2B1B9599-7BCE-41A1-80F2-86409DCEAB12}" type="presOf" srcId="{240CF424-38EC-4D35-AC21-99F1034B7206}" destId="{8BF0BC12-CDC2-420D-8F50-F724573C9E13}" srcOrd="0" destOrd="0" presId="urn:microsoft.com/office/officeart/2005/8/layout/vProcess5"/>
    <dgm:cxn modelId="{CA6F06EC-714E-426C-8EF8-A9B9C26DB384}" srcId="{D5927176-4D70-4F3C-9793-709DD432877C}" destId="{C57735CB-696E-4E5F-8E60-588AB55929EB}" srcOrd="3" destOrd="0" parTransId="{998D4030-595A-4D16-A3B7-6C99A3D3F42A}" sibTransId="{DCDA4695-6561-42A1-A5EE-6756D66AD327}"/>
    <dgm:cxn modelId="{438086C4-D17C-42C5-A77D-10F1569ECC10}" type="presOf" srcId="{DCDA4695-6561-42A1-A5EE-6756D66AD327}" destId="{7D5B08CD-F724-4CE3-B606-131CF5CC73A5}" srcOrd="0" destOrd="0" presId="urn:microsoft.com/office/officeart/2005/8/layout/vProcess5"/>
    <dgm:cxn modelId="{4663FED3-CEBA-451A-912D-54F2F86698AE}" type="presOf" srcId="{35996D37-35D4-41FD-842D-CF9FE0D5EAD3}" destId="{5EB95738-9A42-488F-956C-146BA51C7348}" srcOrd="0" destOrd="0" presId="urn:microsoft.com/office/officeart/2005/8/layout/vProcess5"/>
    <dgm:cxn modelId="{7918DFC3-FDE0-4F33-A316-AB18F19A7744}" type="presOf" srcId="{35996D37-35D4-41FD-842D-CF9FE0D5EAD3}" destId="{25E826A5-E2F1-461A-8FB5-895178B37955}" srcOrd="1" destOrd="0" presId="urn:microsoft.com/office/officeart/2005/8/layout/vProcess5"/>
    <dgm:cxn modelId="{78496EAD-ED93-48B7-B56A-FF855B2A9511}" type="presOf" srcId="{007E8E0B-EF4A-40C5-88AC-98ABF71A7AF3}" destId="{B6FAA893-424B-4571-A0F8-C93D1FA8B54A}" srcOrd="1" destOrd="0" presId="urn:microsoft.com/office/officeart/2005/8/layout/vProcess5"/>
    <dgm:cxn modelId="{A946B965-E822-4A4E-8D9A-22AA925AA421}" type="presParOf" srcId="{814CB6C2-D7CC-4874-B099-0AE72531979A}" destId="{B944D027-5ECD-4C12-A7DB-6BDB63869FC5}" srcOrd="0" destOrd="0" presId="urn:microsoft.com/office/officeart/2005/8/layout/vProcess5"/>
    <dgm:cxn modelId="{D0424D51-F7CA-4C93-9415-F3D418D57DD0}" type="presParOf" srcId="{814CB6C2-D7CC-4874-B099-0AE72531979A}" destId="{C05EC3EB-DD60-4AE0-B581-01B7E6D74BDA}" srcOrd="1" destOrd="0" presId="urn:microsoft.com/office/officeart/2005/8/layout/vProcess5"/>
    <dgm:cxn modelId="{30CB60F1-F8D3-4E23-9DDA-80E52D2DD89D}" type="presParOf" srcId="{814CB6C2-D7CC-4874-B099-0AE72531979A}" destId="{935EA0B1-586D-40F7-A5D5-1E801D61CEF7}" srcOrd="2" destOrd="0" presId="urn:microsoft.com/office/officeart/2005/8/layout/vProcess5"/>
    <dgm:cxn modelId="{169FE958-D087-40DC-8C8A-4FD884E55862}" type="presParOf" srcId="{814CB6C2-D7CC-4874-B099-0AE72531979A}" destId="{8BF0BC12-CDC2-420D-8F50-F724573C9E13}" srcOrd="3" destOrd="0" presId="urn:microsoft.com/office/officeart/2005/8/layout/vProcess5"/>
    <dgm:cxn modelId="{70221CB6-BACC-4630-BC5E-75F8351C2B2F}" type="presParOf" srcId="{814CB6C2-D7CC-4874-B099-0AE72531979A}" destId="{0CA5AFD3-FEFE-4BE7-9B1B-877800495AC9}" srcOrd="4" destOrd="0" presId="urn:microsoft.com/office/officeart/2005/8/layout/vProcess5"/>
    <dgm:cxn modelId="{B68965B3-3499-4D34-95F8-A540A20A81B7}" type="presParOf" srcId="{814CB6C2-D7CC-4874-B099-0AE72531979A}" destId="{5EB95738-9A42-488F-956C-146BA51C7348}" srcOrd="5" destOrd="0" presId="urn:microsoft.com/office/officeart/2005/8/layout/vProcess5"/>
    <dgm:cxn modelId="{F1AFAD39-885E-4F52-B2B8-D34200147565}" type="presParOf" srcId="{814CB6C2-D7CC-4874-B099-0AE72531979A}" destId="{B96D5012-7E4C-4316-BFA8-582D174760D1}" srcOrd="6" destOrd="0" presId="urn:microsoft.com/office/officeart/2005/8/layout/vProcess5"/>
    <dgm:cxn modelId="{9D49F216-21C9-4C76-982C-12D8D3F2CB9D}" type="presParOf" srcId="{814CB6C2-D7CC-4874-B099-0AE72531979A}" destId="{B6961CFB-EF31-4ED3-9427-06ACA0CC5B50}" srcOrd="7" destOrd="0" presId="urn:microsoft.com/office/officeart/2005/8/layout/vProcess5"/>
    <dgm:cxn modelId="{24ADC816-7366-4540-A243-074634D79288}" type="presParOf" srcId="{814CB6C2-D7CC-4874-B099-0AE72531979A}" destId="{8F8BEA8D-B372-4094-BDED-A960D312119F}" srcOrd="8" destOrd="0" presId="urn:microsoft.com/office/officeart/2005/8/layout/vProcess5"/>
    <dgm:cxn modelId="{4F6B7B98-A7C5-42E8-9DB7-62457215D5ED}" type="presParOf" srcId="{814CB6C2-D7CC-4874-B099-0AE72531979A}" destId="{7D5B08CD-F724-4CE3-B606-131CF5CC73A5}" srcOrd="9" destOrd="0" presId="urn:microsoft.com/office/officeart/2005/8/layout/vProcess5"/>
    <dgm:cxn modelId="{7DFACD3C-5E04-4684-980F-19CAC14BC91F}" type="presParOf" srcId="{814CB6C2-D7CC-4874-B099-0AE72531979A}" destId="{1BD2E1F8-F6E2-4378-9445-56E70C4DF08C}" srcOrd="10" destOrd="0" presId="urn:microsoft.com/office/officeart/2005/8/layout/vProcess5"/>
    <dgm:cxn modelId="{2728D0E3-899D-46AD-BBD7-5D23AE06F156}" type="presParOf" srcId="{814CB6C2-D7CC-4874-B099-0AE72531979A}" destId="{B6FAA893-424B-4571-A0F8-C93D1FA8B54A}" srcOrd="11" destOrd="0" presId="urn:microsoft.com/office/officeart/2005/8/layout/vProcess5"/>
    <dgm:cxn modelId="{DF177AF7-2A77-44B9-8C3C-727E17E465F6}" type="presParOf" srcId="{814CB6C2-D7CC-4874-B099-0AE72531979A}" destId="{BE7AFA2C-D0AF-4401-9821-44596BFA3ADB}" srcOrd="12" destOrd="0" presId="urn:microsoft.com/office/officeart/2005/8/layout/vProcess5"/>
    <dgm:cxn modelId="{C3B504B5-FB07-4B6F-BF94-CD5B6FA23D74}" type="presParOf" srcId="{814CB6C2-D7CC-4874-B099-0AE72531979A}" destId="{A7498E22-F80D-49E3-A688-DDCB1FFAC4E1}" srcOrd="13" destOrd="0" presId="urn:microsoft.com/office/officeart/2005/8/layout/vProcess5"/>
    <dgm:cxn modelId="{B037C8D9-FB7E-4C05-9049-BACC04BE78C1}" type="presParOf" srcId="{814CB6C2-D7CC-4874-B099-0AE72531979A}" destId="{25E826A5-E2F1-461A-8FB5-895178B37955}" srcOrd="14"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EE0507B-E344-40E8-B679-7D5557D43337}" type="doc">
      <dgm:prSet loTypeId="urn:microsoft.com/office/officeart/2005/8/layout/cycle6" loCatId="cycle" qsTypeId="urn:microsoft.com/office/officeart/2005/8/quickstyle/3d1" qsCatId="3D" csTypeId="urn:microsoft.com/office/officeart/2005/8/colors/colorful1" csCatId="colorful" phldr="1"/>
      <dgm:spPr/>
      <dgm:t>
        <a:bodyPr/>
        <a:lstStyle/>
        <a:p>
          <a:endParaRPr lang="en-US"/>
        </a:p>
      </dgm:t>
    </dgm:pt>
    <dgm:pt modelId="{140A80BD-0E9F-4960-BB59-C84BEF1BB9C6}">
      <dgm:prSet phldrT="[Text]"/>
      <dgm:spPr/>
      <dgm:t>
        <a:bodyPr/>
        <a:lstStyle/>
        <a:p>
          <a:r>
            <a:rPr lang="en-US" dirty="0" smtClean="0"/>
            <a:t>Activities</a:t>
          </a:r>
          <a:endParaRPr lang="en-US" dirty="0"/>
        </a:p>
      </dgm:t>
    </dgm:pt>
    <dgm:pt modelId="{DB57D920-15AF-4EFC-9BB3-3B8E34DA0F8C}" type="parTrans" cxnId="{3D9B4FBE-3A16-4F68-96A2-73981975763E}">
      <dgm:prSet/>
      <dgm:spPr/>
      <dgm:t>
        <a:bodyPr/>
        <a:lstStyle/>
        <a:p>
          <a:endParaRPr lang="en-US"/>
        </a:p>
      </dgm:t>
    </dgm:pt>
    <dgm:pt modelId="{88D638D6-D49D-4A7D-8546-05D383E10EF4}" type="sibTrans" cxnId="{3D9B4FBE-3A16-4F68-96A2-73981975763E}">
      <dgm:prSet/>
      <dgm:spPr/>
      <dgm:t>
        <a:bodyPr/>
        <a:lstStyle/>
        <a:p>
          <a:endParaRPr lang="en-US" dirty="0"/>
        </a:p>
      </dgm:t>
    </dgm:pt>
    <dgm:pt modelId="{1D5751DF-EF26-420B-8E35-846BB803A4AE}">
      <dgm:prSet phldrT="[Text]"/>
      <dgm:spPr/>
      <dgm:t>
        <a:bodyPr/>
        <a:lstStyle/>
        <a:p>
          <a:r>
            <a:rPr lang="en-US" dirty="0" smtClean="0"/>
            <a:t>Set of</a:t>
          </a:r>
        </a:p>
        <a:p>
          <a:r>
            <a:rPr lang="en-US" dirty="0" smtClean="0"/>
            <a:t>Institutions</a:t>
          </a:r>
          <a:endParaRPr lang="en-US" dirty="0"/>
        </a:p>
      </dgm:t>
    </dgm:pt>
    <dgm:pt modelId="{F4769F68-32DD-4A2D-AAA6-BB05E24E8654}" type="parTrans" cxnId="{46B0FCB3-DDD4-40C8-AF7D-856F7F0B8BFB}">
      <dgm:prSet/>
      <dgm:spPr/>
      <dgm:t>
        <a:bodyPr/>
        <a:lstStyle/>
        <a:p>
          <a:endParaRPr lang="en-US"/>
        </a:p>
      </dgm:t>
    </dgm:pt>
    <dgm:pt modelId="{635D21B6-8FD7-4320-9A18-FAF943159735}" type="sibTrans" cxnId="{46B0FCB3-DDD4-40C8-AF7D-856F7F0B8BFB}">
      <dgm:prSet/>
      <dgm:spPr/>
      <dgm:t>
        <a:bodyPr/>
        <a:lstStyle/>
        <a:p>
          <a:endParaRPr lang="en-US" dirty="0"/>
        </a:p>
      </dgm:t>
    </dgm:pt>
    <dgm:pt modelId="{69985B05-210A-4C48-B0EA-B7AD8D477896}">
      <dgm:prSet phldrT="[Text]"/>
      <dgm:spPr/>
      <dgm:t>
        <a:bodyPr/>
        <a:lstStyle/>
        <a:p>
          <a:r>
            <a:rPr lang="en-US" dirty="0" smtClean="0"/>
            <a:t>Process</a:t>
          </a:r>
          <a:endParaRPr lang="en-US" dirty="0"/>
        </a:p>
      </dgm:t>
    </dgm:pt>
    <dgm:pt modelId="{CE46FF7D-1A88-421B-A406-AB269D280B4C}" type="parTrans" cxnId="{A339A831-C767-45D8-AA7C-95876A4B76AC}">
      <dgm:prSet/>
      <dgm:spPr/>
      <dgm:t>
        <a:bodyPr/>
        <a:lstStyle/>
        <a:p>
          <a:endParaRPr lang="en-US"/>
        </a:p>
      </dgm:t>
    </dgm:pt>
    <dgm:pt modelId="{3C5568BE-DD65-4F3D-93A7-0CAC7D2A9951}" type="sibTrans" cxnId="{A339A831-C767-45D8-AA7C-95876A4B76AC}">
      <dgm:prSet/>
      <dgm:spPr/>
      <dgm:t>
        <a:bodyPr/>
        <a:lstStyle/>
        <a:p>
          <a:endParaRPr lang="en-US" dirty="0"/>
        </a:p>
      </dgm:t>
    </dgm:pt>
    <dgm:pt modelId="{8CA41817-F77B-42E9-9786-AC10007614AB}">
      <dgm:prSet phldrT="[Text]"/>
      <dgm:spPr/>
      <dgm:t>
        <a:bodyPr/>
        <a:lstStyle/>
        <a:p>
          <a:r>
            <a:rPr lang="en-US" dirty="0" smtClean="0"/>
            <a:t>Creating</a:t>
          </a:r>
          <a:endParaRPr lang="en-US" dirty="0"/>
        </a:p>
      </dgm:t>
    </dgm:pt>
    <dgm:pt modelId="{7E8811DE-7A98-4471-9E40-17F7399F67AF}" type="parTrans" cxnId="{F3851C73-175B-4BFC-B2D2-55754FD9E5DA}">
      <dgm:prSet/>
      <dgm:spPr/>
      <dgm:t>
        <a:bodyPr/>
        <a:lstStyle/>
        <a:p>
          <a:endParaRPr lang="en-US"/>
        </a:p>
      </dgm:t>
    </dgm:pt>
    <dgm:pt modelId="{4D460B27-0B5E-46E4-AA70-8880003A4820}" type="sibTrans" cxnId="{F3851C73-175B-4BFC-B2D2-55754FD9E5DA}">
      <dgm:prSet/>
      <dgm:spPr/>
      <dgm:t>
        <a:bodyPr/>
        <a:lstStyle/>
        <a:p>
          <a:endParaRPr lang="en-US" dirty="0"/>
        </a:p>
      </dgm:t>
    </dgm:pt>
    <dgm:pt modelId="{F4C55685-97E5-4696-BFA1-47A7A14CCF95}">
      <dgm:prSet phldrT="[Text]"/>
      <dgm:spPr/>
      <dgm:t>
        <a:bodyPr/>
        <a:lstStyle/>
        <a:p>
          <a:r>
            <a:rPr lang="en-US" dirty="0" smtClean="0"/>
            <a:t>Communicating</a:t>
          </a:r>
          <a:endParaRPr lang="en-US" dirty="0"/>
        </a:p>
      </dgm:t>
    </dgm:pt>
    <dgm:pt modelId="{A8569DB4-94BC-4E27-A2C7-3A4E4F337F5A}" type="parTrans" cxnId="{3448A4C7-99A5-427E-81ED-9E899DC788CE}">
      <dgm:prSet/>
      <dgm:spPr/>
      <dgm:t>
        <a:bodyPr/>
        <a:lstStyle/>
        <a:p>
          <a:endParaRPr lang="en-US"/>
        </a:p>
      </dgm:t>
    </dgm:pt>
    <dgm:pt modelId="{A38CF65B-1335-49B2-AEA3-74DD21BC9268}" type="sibTrans" cxnId="{3448A4C7-99A5-427E-81ED-9E899DC788CE}">
      <dgm:prSet/>
      <dgm:spPr/>
      <dgm:t>
        <a:bodyPr/>
        <a:lstStyle/>
        <a:p>
          <a:endParaRPr lang="en-US" dirty="0"/>
        </a:p>
      </dgm:t>
    </dgm:pt>
    <dgm:pt modelId="{B97205E3-A396-43B4-874F-BFB0C887D391}">
      <dgm:prSet/>
      <dgm:spPr/>
      <dgm:t>
        <a:bodyPr/>
        <a:lstStyle/>
        <a:p>
          <a:r>
            <a:rPr lang="en-US" dirty="0" smtClean="0"/>
            <a:t>Delivering</a:t>
          </a:r>
          <a:endParaRPr lang="en-US" dirty="0"/>
        </a:p>
      </dgm:t>
    </dgm:pt>
    <dgm:pt modelId="{3EF23F9E-3638-4E09-B3B8-FCF33B11EDCF}" type="parTrans" cxnId="{D5DDD563-13E4-4580-9514-572D9486A522}">
      <dgm:prSet/>
      <dgm:spPr/>
      <dgm:t>
        <a:bodyPr/>
        <a:lstStyle/>
        <a:p>
          <a:endParaRPr lang="en-US"/>
        </a:p>
      </dgm:t>
    </dgm:pt>
    <dgm:pt modelId="{E74574D8-95CC-4B71-BA82-16C831C9D682}" type="sibTrans" cxnId="{D5DDD563-13E4-4580-9514-572D9486A522}">
      <dgm:prSet/>
      <dgm:spPr/>
      <dgm:t>
        <a:bodyPr/>
        <a:lstStyle/>
        <a:p>
          <a:endParaRPr lang="en-US" dirty="0"/>
        </a:p>
      </dgm:t>
    </dgm:pt>
    <dgm:pt modelId="{70C1FCD1-BE3C-4636-8961-51DC747E84B5}">
      <dgm:prSet/>
      <dgm:spPr/>
      <dgm:t>
        <a:bodyPr/>
        <a:lstStyle/>
        <a:p>
          <a:r>
            <a:rPr lang="en-US" dirty="0" smtClean="0"/>
            <a:t>Exchanges of offering          with value</a:t>
          </a:r>
          <a:endParaRPr lang="en-US" dirty="0"/>
        </a:p>
      </dgm:t>
    </dgm:pt>
    <dgm:pt modelId="{532C48B6-BBD9-4993-8B2C-CFEC2FA964A6}" type="parTrans" cxnId="{E69EE157-B06D-4F57-A946-10FB40F09634}">
      <dgm:prSet/>
      <dgm:spPr/>
      <dgm:t>
        <a:bodyPr/>
        <a:lstStyle/>
        <a:p>
          <a:endParaRPr lang="en-US"/>
        </a:p>
      </dgm:t>
    </dgm:pt>
    <dgm:pt modelId="{D8A5289A-4CA9-410E-85D3-F5314FDE3A65}" type="sibTrans" cxnId="{E69EE157-B06D-4F57-A946-10FB40F09634}">
      <dgm:prSet/>
      <dgm:spPr/>
      <dgm:t>
        <a:bodyPr/>
        <a:lstStyle/>
        <a:p>
          <a:endParaRPr lang="en-US" dirty="0"/>
        </a:p>
      </dgm:t>
    </dgm:pt>
    <dgm:pt modelId="{C85A9DE5-B7F8-44E5-AE50-B3A81676A65B}">
      <dgm:prSet/>
      <dgm:spPr/>
      <dgm:t>
        <a:bodyPr/>
        <a:lstStyle/>
        <a:p>
          <a:r>
            <a:rPr lang="en-US" dirty="0" smtClean="0"/>
            <a:t>Customers etc.               &amp; Society</a:t>
          </a:r>
          <a:endParaRPr lang="en-US" dirty="0"/>
        </a:p>
      </dgm:t>
    </dgm:pt>
    <dgm:pt modelId="{7E679CD8-6220-4538-B9ED-4C3FFDFAA453}" type="parTrans" cxnId="{696465F7-3CD3-42EC-8B45-67D25504840B}">
      <dgm:prSet/>
      <dgm:spPr/>
      <dgm:t>
        <a:bodyPr/>
        <a:lstStyle/>
        <a:p>
          <a:endParaRPr lang="en-US"/>
        </a:p>
      </dgm:t>
    </dgm:pt>
    <dgm:pt modelId="{1106362E-F069-4610-9449-6684602F19AE}" type="sibTrans" cxnId="{696465F7-3CD3-42EC-8B45-67D25504840B}">
      <dgm:prSet/>
      <dgm:spPr/>
      <dgm:t>
        <a:bodyPr/>
        <a:lstStyle/>
        <a:p>
          <a:endParaRPr lang="en-US" dirty="0"/>
        </a:p>
      </dgm:t>
    </dgm:pt>
    <dgm:pt modelId="{3EE5E5F2-1533-4311-83D4-306FC416BFA5}" type="pres">
      <dgm:prSet presAssocID="{AEE0507B-E344-40E8-B679-7D5557D43337}" presName="cycle" presStyleCnt="0">
        <dgm:presLayoutVars>
          <dgm:dir/>
          <dgm:resizeHandles val="exact"/>
        </dgm:presLayoutVars>
      </dgm:prSet>
      <dgm:spPr/>
      <dgm:t>
        <a:bodyPr/>
        <a:lstStyle/>
        <a:p>
          <a:endParaRPr lang="en-US"/>
        </a:p>
      </dgm:t>
    </dgm:pt>
    <dgm:pt modelId="{9EED3BD7-CB47-46AB-8C07-4E65BCD55F7E}" type="pres">
      <dgm:prSet presAssocID="{140A80BD-0E9F-4960-BB59-C84BEF1BB9C6}" presName="node" presStyleLbl="node1" presStyleIdx="0" presStyleCnt="8">
        <dgm:presLayoutVars>
          <dgm:bulletEnabled val="1"/>
        </dgm:presLayoutVars>
      </dgm:prSet>
      <dgm:spPr/>
      <dgm:t>
        <a:bodyPr/>
        <a:lstStyle/>
        <a:p>
          <a:endParaRPr lang="en-US"/>
        </a:p>
      </dgm:t>
    </dgm:pt>
    <dgm:pt modelId="{7C7ECC09-05F5-4A6E-9EAF-ABFE0FAD618D}" type="pres">
      <dgm:prSet presAssocID="{140A80BD-0E9F-4960-BB59-C84BEF1BB9C6}" presName="spNode" presStyleCnt="0"/>
      <dgm:spPr/>
    </dgm:pt>
    <dgm:pt modelId="{032DCBD1-F925-410E-B062-B5489C1741FF}" type="pres">
      <dgm:prSet presAssocID="{88D638D6-D49D-4A7D-8546-05D383E10EF4}" presName="sibTrans" presStyleLbl="sibTrans1D1" presStyleIdx="0" presStyleCnt="8"/>
      <dgm:spPr/>
      <dgm:t>
        <a:bodyPr/>
        <a:lstStyle/>
        <a:p>
          <a:endParaRPr lang="en-US"/>
        </a:p>
      </dgm:t>
    </dgm:pt>
    <dgm:pt modelId="{AC1EB281-BF2A-4926-A908-625231C6300E}" type="pres">
      <dgm:prSet presAssocID="{1D5751DF-EF26-420B-8E35-846BB803A4AE}" presName="node" presStyleLbl="node1" presStyleIdx="1" presStyleCnt="8">
        <dgm:presLayoutVars>
          <dgm:bulletEnabled val="1"/>
        </dgm:presLayoutVars>
      </dgm:prSet>
      <dgm:spPr/>
      <dgm:t>
        <a:bodyPr/>
        <a:lstStyle/>
        <a:p>
          <a:endParaRPr lang="en-US"/>
        </a:p>
      </dgm:t>
    </dgm:pt>
    <dgm:pt modelId="{17A555A1-6575-4805-9E11-5812BF75CC55}" type="pres">
      <dgm:prSet presAssocID="{1D5751DF-EF26-420B-8E35-846BB803A4AE}" presName="spNode" presStyleCnt="0"/>
      <dgm:spPr/>
    </dgm:pt>
    <dgm:pt modelId="{0DFADF19-D5F8-4380-947E-2708B1FA033F}" type="pres">
      <dgm:prSet presAssocID="{635D21B6-8FD7-4320-9A18-FAF943159735}" presName="sibTrans" presStyleLbl="sibTrans1D1" presStyleIdx="1" presStyleCnt="8"/>
      <dgm:spPr/>
      <dgm:t>
        <a:bodyPr/>
        <a:lstStyle/>
        <a:p>
          <a:endParaRPr lang="en-US"/>
        </a:p>
      </dgm:t>
    </dgm:pt>
    <dgm:pt modelId="{1ADE3FE4-2DF0-44D2-9DA7-2AB6F19216C8}" type="pres">
      <dgm:prSet presAssocID="{69985B05-210A-4C48-B0EA-B7AD8D477896}" presName="node" presStyleLbl="node1" presStyleIdx="2" presStyleCnt="8">
        <dgm:presLayoutVars>
          <dgm:bulletEnabled val="1"/>
        </dgm:presLayoutVars>
      </dgm:prSet>
      <dgm:spPr/>
      <dgm:t>
        <a:bodyPr/>
        <a:lstStyle/>
        <a:p>
          <a:endParaRPr lang="en-US"/>
        </a:p>
      </dgm:t>
    </dgm:pt>
    <dgm:pt modelId="{25FE5F7E-BB99-4C78-8109-8059B0E9FC62}" type="pres">
      <dgm:prSet presAssocID="{69985B05-210A-4C48-B0EA-B7AD8D477896}" presName="spNode" presStyleCnt="0"/>
      <dgm:spPr/>
    </dgm:pt>
    <dgm:pt modelId="{6424C8A0-3E1C-4845-A083-48CD2DA35382}" type="pres">
      <dgm:prSet presAssocID="{3C5568BE-DD65-4F3D-93A7-0CAC7D2A9951}" presName="sibTrans" presStyleLbl="sibTrans1D1" presStyleIdx="2" presStyleCnt="8"/>
      <dgm:spPr/>
      <dgm:t>
        <a:bodyPr/>
        <a:lstStyle/>
        <a:p>
          <a:endParaRPr lang="en-US"/>
        </a:p>
      </dgm:t>
    </dgm:pt>
    <dgm:pt modelId="{21EF98F4-2FB9-4B96-97E5-1271DF60819E}" type="pres">
      <dgm:prSet presAssocID="{8CA41817-F77B-42E9-9786-AC10007614AB}" presName="node" presStyleLbl="node1" presStyleIdx="3" presStyleCnt="8">
        <dgm:presLayoutVars>
          <dgm:bulletEnabled val="1"/>
        </dgm:presLayoutVars>
      </dgm:prSet>
      <dgm:spPr/>
      <dgm:t>
        <a:bodyPr/>
        <a:lstStyle/>
        <a:p>
          <a:endParaRPr lang="en-US"/>
        </a:p>
      </dgm:t>
    </dgm:pt>
    <dgm:pt modelId="{6410BFD8-4575-4CCC-B77B-70084B516181}" type="pres">
      <dgm:prSet presAssocID="{8CA41817-F77B-42E9-9786-AC10007614AB}" presName="spNode" presStyleCnt="0"/>
      <dgm:spPr/>
    </dgm:pt>
    <dgm:pt modelId="{D2F721AA-EC39-483C-9DF6-C066BE7B1D13}" type="pres">
      <dgm:prSet presAssocID="{4D460B27-0B5E-46E4-AA70-8880003A4820}" presName="sibTrans" presStyleLbl="sibTrans1D1" presStyleIdx="3" presStyleCnt="8"/>
      <dgm:spPr/>
      <dgm:t>
        <a:bodyPr/>
        <a:lstStyle/>
        <a:p>
          <a:endParaRPr lang="en-US"/>
        </a:p>
      </dgm:t>
    </dgm:pt>
    <dgm:pt modelId="{B40ED448-A8E9-4FA5-BA44-E054AF9B67DE}" type="pres">
      <dgm:prSet presAssocID="{F4C55685-97E5-4696-BFA1-47A7A14CCF95}" presName="node" presStyleLbl="node1" presStyleIdx="4" presStyleCnt="8">
        <dgm:presLayoutVars>
          <dgm:bulletEnabled val="1"/>
        </dgm:presLayoutVars>
      </dgm:prSet>
      <dgm:spPr/>
      <dgm:t>
        <a:bodyPr/>
        <a:lstStyle/>
        <a:p>
          <a:endParaRPr lang="en-US"/>
        </a:p>
      </dgm:t>
    </dgm:pt>
    <dgm:pt modelId="{911CA3C7-DFCA-4416-AC90-6E7D8703936D}" type="pres">
      <dgm:prSet presAssocID="{F4C55685-97E5-4696-BFA1-47A7A14CCF95}" presName="spNode" presStyleCnt="0"/>
      <dgm:spPr/>
    </dgm:pt>
    <dgm:pt modelId="{BF1C2E75-A264-462D-B99E-6ED7D186BA8B}" type="pres">
      <dgm:prSet presAssocID="{A38CF65B-1335-49B2-AEA3-74DD21BC9268}" presName="sibTrans" presStyleLbl="sibTrans1D1" presStyleIdx="4" presStyleCnt="8"/>
      <dgm:spPr/>
      <dgm:t>
        <a:bodyPr/>
        <a:lstStyle/>
        <a:p>
          <a:endParaRPr lang="en-US"/>
        </a:p>
      </dgm:t>
    </dgm:pt>
    <dgm:pt modelId="{AF0387BA-7899-48A0-AD39-3773617316E8}" type="pres">
      <dgm:prSet presAssocID="{B97205E3-A396-43B4-874F-BFB0C887D391}" presName="node" presStyleLbl="node1" presStyleIdx="5" presStyleCnt="8">
        <dgm:presLayoutVars>
          <dgm:bulletEnabled val="1"/>
        </dgm:presLayoutVars>
      </dgm:prSet>
      <dgm:spPr/>
      <dgm:t>
        <a:bodyPr/>
        <a:lstStyle/>
        <a:p>
          <a:endParaRPr lang="en-US"/>
        </a:p>
      </dgm:t>
    </dgm:pt>
    <dgm:pt modelId="{04007E2F-C06B-4ACF-92FE-87EA033452D1}" type="pres">
      <dgm:prSet presAssocID="{B97205E3-A396-43B4-874F-BFB0C887D391}" presName="spNode" presStyleCnt="0"/>
      <dgm:spPr/>
    </dgm:pt>
    <dgm:pt modelId="{E6E4B57F-A37D-48C8-AAD4-5FF65FD6E55A}" type="pres">
      <dgm:prSet presAssocID="{E74574D8-95CC-4B71-BA82-16C831C9D682}" presName="sibTrans" presStyleLbl="sibTrans1D1" presStyleIdx="5" presStyleCnt="8"/>
      <dgm:spPr/>
      <dgm:t>
        <a:bodyPr/>
        <a:lstStyle/>
        <a:p>
          <a:endParaRPr lang="en-US"/>
        </a:p>
      </dgm:t>
    </dgm:pt>
    <dgm:pt modelId="{B0D50F2C-054C-4544-BE43-9D75762CCF46}" type="pres">
      <dgm:prSet presAssocID="{70C1FCD1-BE3C-4636-8961-51DC747E84B5}" presName="node" presStyleLbl="node1" presStyleIdx="6" presStyleCnt="8">
        <dgm:presLayoutVars>
          <dgm:bulletEnabled val="1"/>
        </dgm:presLayoutVars>
      </dgm:prSet>
      <dgm:spPr/>
      <dgm:t>
        <a:bodyPr/>
        <a:lstStyle/>
        <a:p>
          <a:endParaRPr lang="en-US"/>
        </a:p>
      </dgm:t>
    </dgm:pt>
    <dgm:pt modelId="{828B68A4-892C-44F4-B523-5D7CB376BA06}" type="pres">
      <dgm:prSet presAssocID="{70C1FCD1-BE3C-4636-8961-51DC747E84B5}" presName="spNode" presStyleCnt="0"/>
      <dgm:spPr/>
    </dgm:pt>
    <dgm:pt modelId="{E46A9F1E-D9C2-47D2-BA2D-8D97D977123C}" type="pres">
      <dgm:prSet presAssocID="{D8A5289A-4CA9-410E-85D3-F5314FDE3A65}" presName="sibTrans" presStyleLbl="sibTrans1D1" presStyleIdx="6" presStyleCnt="8"/>
      <dgm:spPr/>
      <dgm:t>
        <a:bodyPr/>
        <a:lstStyle/>
        <a:p>
          <a:endParaRPr lang="en-US"/>
        </a:p>
      </dgm:t>
    </dgm:pt>
    <dgm:pt modelId="{27134B7F-C331-488F-9B67-52E5247192BE}" type="pres">
      <dgm:prSet presAssocID="{C85A9DE5-B7F8-44E5-AE50-B3A81676A65B}" presName="node" presStyleLbl="node1" presStyleIdx="7" presStyleCnt="8">
        <dgm:presLayoutVars>
          <dgm:bulletEnabled val="1"/>
        </dgm:presLayoutVars>
      </dgm:prSet>
      <dgm:spPr/>
      <dgm:t>
        <a:bodyPr/>
        <a:lstStyle/>
        <a:p>
          <a:endParaRPr lang="en-US"/>
        </a:p>
      </dgm:t>
    </dgm:pt>
    <dgm:pt modelId="{7D81765C-1931-4438-9E59-EC02F6FDF401}" type="pres">
      <dgm:prSet presAssocID="{C85A9DE5-B7F8-44E5-AE50-B3A81676A65B}" presName="spNode" presStyleCnt="0"/>
      <dgm:spPr/>
    </dgm:pt>
    <dgm:pt modelId="{FBB81717-1F9E-4748-93B6-1287C15AA8D9}" type="pres">
      <dgm:prSet presAssocID="{1106362E-F069-4610-9449-6684602F19AE}" presName="sibTrans" presStyleLbl="sibTrans1D1" presStyleIdx="7" presStyleCnt="8"/>
      <dgm:spPr/>
      <dgm:t>
        <a:bodyPr/>
        <a:lstStyle/>
        <a:p>
          <a:endParaRPr lang="en-US"/>
        </a:p>
      </dgm:t>
    </dgm:pt>
  </dgm:ptLst>
  <dgm:cxnLst>
    <dgm:cxn modelId="{EDCA3F97-236D-4429-AF2A-3D7761970895}" type="presOf" srcId="{D8A5289A-4CA9-410E-85D3-F5314FDE3A65}" destId="{E46A9F1E-D9C2-47D2-BA2D-8D97D977123C}" srcOrd="0" destOrd="0" presId="urn:microsoft.com/office/officeart/2005/8/layout/cycle6"/>
    <dgm:cxn modelId="{3D9B4FBE-3A16-4F68-96A2-73981975763E}" srcId="{AEE0507B-E344-40E8-B679-7D5557D43337}" destId="{140A80BD-0E9F-4960-BB59-C84BEF1BB9C6}" srcOrd="0" destOrd="0" parTransId="{DB57D920-15AF-4EFC-9BB3-3B8E34DA0F8C}" sibTransId="{88D638D6-D49D-4A7D-8546-05D383E10EF4}"/>
    <dgm:cxn modelId="{4D0220B1-85F5-4BB1-9B8C-9F1DB4458843}" type="presOf" srcId="{AEE0507B-E344-40E8-B679-7D5557D43337}" destId="{3EE5E5F2-1533-4311-83D4-306FC416BFA5}" srcOrd="0" destOrd="0" presId="urn:microsoft.com/office/officeart/2005/8/layout/cycle6"/>
    <dgm:cxn modelId="{930692A5-D35A-4529-8CA4-6375E5078638}" type="presOf" srcId="{635D21B6-8FD7-4320-9A18-FAF943159735}" destId="{0DFADF19-D5F8-4380-947E-2708B1FA033F}" srcOrd="0" destOrd="0" presId="urn:microsoft.com/office/officeart/2005/8/layout/cycle6"/>
    <dgm:cxn modelId="{2A950B8C-B8B1-47D6-85EA-B125EECFB7DB}" type="presOf" srcId="{3C5568BE-DD65-4F3D-93A7-0CAC7D2A9951}" destId="{6424C8A0-3E1C-4845-A083-48CD2DA35382}" srcOrd="0" destOrd="0" presId="urn:microsoft.com/office/officeart/2005/8/layout/cycle6"/>
    <dgm:cxn modelId="{46B0FCB3-DDD4-40C8-AF7D-856F7F0B8BFB}" srcId="{AEE0507B-E344-40E8-B679-7D5557D43337}" destId="{1D5751DF-EF26-420B-8E35-846BB803A4AE}" srcOrd="1" destOrd="0" parTransId="{F4769F68-32DD-4A2D-AAA6-BB05E24E8654}" sibTransId="{635D21B6-8FD7-4320-9A18-FAF943159735}"/>
    <dgm:cxn modelId="{D302A736-E14D-4FFC-BEDC-6EAAD10248F1}" type="presOf" srcId="{F4C55685-97E5-4696-BFA1-47A7A14CCF95}" destId="{B40ED448-A8E9-4FA5-BA44-E054AF9B67DE}" srcOrd="0" destOrd="0" presId="urn:microsoft.com/office/officeart/2005/8/layout/cycle6"/>
    <dgm:cxn modelId="{CC7D5661-E415-40B3-9F21-94D49F2F9FE7}" type="presOf" srcId="{E74574D8-95CC-4B71-BA82-16C831C9D682}" destId="{E6E4B57F-A37D-48C8-AAD4-5FF65FD6E55A}" srcOrd="0" destOrd="0" presId="urn:microsoft.com/office/officeart/2005/8/layout/cycle6"/>
    <dgm:cxn modelId="{F3851C73-175B-4BFC-B2D2-55754FD9E5DA}" srcId="{AEE0507B-E344-40E8-B679-7D5557D43337}" destId="{8CA41817-F77B-42E9-9786-AC10007614AB}" srcOrd="3" destOrd="0" parTransId="{7E8811DE-7A98-4471-9E40-17F7399F67AF}" sibTransId="{4D460B27-0B5E-46E4-AA70-8880003A4820}"/>
    <dgm:cxn modelId="{C35F12CC-BC2D-4414-8F26-8C9095802E44}" type="presOf" srcId="{A38CF65B-1335-49B2-AEA3-74DD21BC9268}" destId="{BF1C2E75-A264-462D-B99E-6ED7D186BA8B}" srcOrd="0" destOrd="0" presId="urn:microsoft.com/office/officeart/2005/8/layout/cycle6"/>
    <dgm:cxn modelId="{E69EE157-B06D-4F57-A946-10FB40F09634}" srcId="{AEE0507B-E344-40E8-B679-7D5557D43337}" destId="{70C1FCD1-BE3C-4636-8961-51DC747E84B5}" srcOrd="6" destOrd="0" parTransId="{532C48B6-BBD9-4993-8B2C-CFEC2FA964A6}" sibTransId="{D8A5289A-4CA9-410E-85D3-F5314FDE3A65}"/>
    <dgm:cxn modelId="{6C82CD1F-E760-43DA-AD3F-640DD2853AE3}" type="presOf" srcId="{140A80BD-0E9F-4960-BB59-C84BEF1BB9C6}" destId="{9EED3BD7-CB47-46AB-8C07-4E65BCD55F7E}" srcOrd="0" destOrd="0" presId="urn:microsoft.com/office/officeart/2005/8/layout/cycle6"/>
    <dgm:cxn modelId="{825E0FB0-D174-4B28-9CE6-ECC140F81BAB}" type="presOf" srcId="{1D5751DF-EF26-420B-8E35-846BB803A4AE}" destId="{AC1EB281-BF2A-4926-A908-625231C6300E}" srcOrd="0" destOrd="0" presId="urn:microsoft.com/office/officeart/2005/8/layout/cycle6"/>
    <dgm:cxn modelId="{D5DDD563-13E4-4580-9514-572D9486A522}" srcId="{AEE0507B-E344-40E8-B679-7D5557D43337}" destId="{B97205E3-A396-43B4-874F-BFB0C887D391}" srcOrd="5" destOrd="0" parTransId="{3EF23F9E-3638-4E09-B3B8-FCF33B11EDCF}" sibTransId="{E74574D8-95CC-4B71-BA82-16C831C9D682}"/>
    <dgm:cxn modelId="{3487ADAA-9206-4357-BB4A-56D2136F6CB9}" type="presOf" srcId="{88D638D6-D49D-4A7D-8546-05D383E10EF4}" destId="{032DCBD1-F925-410E-B062-B5489C1741FF}" srcOrd="0" destOrd="0" presId="urn:microsoft.com/office/officeart/2005/8/layout/cycle6"/>
    <dgm:cxn modelId="{1BFC9774-9E91-41A6-A1A6-31FE303F29B1}" type="presOf" srcId="{C85A9DE5-B7F8-44E5-AE50-B3A81676A65B}" destId="{27134B7F-C331-488F-9B67-52E5247192BE}" srcOrd="0" destOrd="0" presId="urn:microsoft.com/office/officeart/2005/8/layout/cycle6"/>
    <dgm:cxn modelId="{696465F7-3CD3-42EC-8B45-67D25504840B}" srcId="{AEE0507B-E344-40E8-B679-7D5557D43337}" destId="{C85A9DE5-B7F8-44E5-AE50-B3A81676A65B}" srcOrd="7" destOrd="0" parTransId="{7E679CD8-6220-4538-B9ED-4C3FFDFAA453}" sibTransId="{1106362E-F069-4610-9449-6684602F19AE}"/>
    <dgm:cxn modelId="{BDCB3550-324B-4079-8923-BFB246F9E2F8}" type="presOf" srcId="{4D460B27-0B5E-46E4-AA70-8880003A4820}" destId="{D2F721AA-EC39-483C-9DF6-C066BE7B1D13}" srcOrd="0" destOrd="0" presId="urn:microsoft.com/office/officeart/2005/8/layout/cycle6"/>
    <dgm:cxn modelId="{CC68B84D-8A2B-432D-ABB3-2DB639BACA53}" type="presOf" srcId="{1106362E-F069-4610-9449-6684602F19AE}" destId="{FBB81717-1F9E-4748-93B6-1287C15AA8D9}" srcOrd="0" destOrd="0" presId="urn:microsoft.com/office/officeart/2005/8/layout/cycle6"/>
    <dgm:cxn modelId="{B00A03D2-EC54-42F8-BA93-B9A095737245}" type="presOf" srcId="{B97205E3-A396-43B4-874F-BFB0C887D391}" destId="{AF0387BA-7899-48A0-AD39-3773617316E8}" srcOrd="0" destOrd="0" presId="urn:microsoft.com/office/officeart/2005/8/layout/cycle6"/>
    <dgm:cxn modelId="{865DFA43-CCB2-44D4-8645-879135598322}" type="presOf" srcId="{70C1FCD1-BE3C-4636-8961-51DC747E84B5}" destId="{B0D50F2C-054C-4544-BE43-9D75762CCF46}" srcOrd="0" destOrd="0" presId="urn:microsoft.com/office/officeart/2005/8/layout/cycle6"/>
    <dgm:cxn modelId="{51893067-1081-40D4-99C6-C702F0DE4B48}" type="presOf" srcId="{69985B05-210A-4C48-B0EA-B7AD8D477896}" destId="{1ADE3FE4-2DF0-44D2-9DA7-2AB6F19216C8}" srcOrd="0" destOrd="0" presId="urn:microsoft.com/office/officeart/2005/8/layout/cycle6"/>
    <dgm:cxn modelId="{A339A831-C767-45D8-AA7C-95876A4B76AC}" srcId="{AEE0507B-E344-40E8-B679-7D5557D43337}" destId="{69985B05-210A-4C48-B0EA-B7AD8D477896}" srcOrd="2" destOrd="0" parTransId="{CE46FF7D-1A88-421B-A406-AB269D280B4C}" sibTransId="{3C5568BE-DD65-4F3D-93A7-0CAC7D2A9951}"/>
    <dgm:cxn modelId="{55DB032D-03AA-4D20-A9F6-C1BEF03B8786}" type="presOf" srcId="{8CA41817-F77B-42E9-9786-AC10007614AB}" destId="{21EF98F4-2FB9-4B96-97E5-1271DF60819E}" srcOrd="0" destOrd="0" presId="urn:microsoft.com/office/officeart/2005/8/layout/cycle6"/>
    <dgm:cxn modelId="{3448A4C7-99A5-427E-81ED-9E899DC788CE}" srcId="{AEE0507B-E344-40E8-B679-7D5557D43337}" destId="{F4C55685-97E5-4696-BFA1-47A7A14CCF95}" srcOrd="4" destOrd="0" parTransId="{A8569DB4-94BC-4E27-A2C7-3A4E4F337F5A}" sibTransId="{A38CF65B-1335-49B2-AEA3-74DD21BC9268}"/>
    <dgm:cxn modelId="{63A2A36A-9EBE-4CB4-A0D4-86462C0688F2}" type="presParOf" srcId="{3EE5E5F2-1533-4311-83D4-306FC416BFA5}" destId="{9EED3BD7-CB47-46AB-8C07-4E65BCD55F7E}" srcOrd="0" destOrd="0" presId="urn:microsoft.com/office/officeart/2005/8/layout/cycle6"/>
    <dgm:cxn modelId="{22EF3E5B-AD99-4D72-9629-F082A5DCCA68}" type="presParOf" srcId="{3EE5E5F2-1533-4311-83D4-306FC416BFA5}" destId="{7C7ECC09-05F5-4A6E-9EAF-ABFE0FAD618D}" srcOrd="1" destOrd="0" presId="urn:microsoft.com/office/officeart/2005/8/layout/cycle6"/>
    <dgm:cxn modelId="{EBB40961-4C92-47C2-A34B-B49E6295A16A}" type="presParOf" srcId="{3EE5E5F2-1533-4311-83D4-306FC416BFA5}" destId="{032DCBD1-F925-410E-B062-B5489C1741FF}" srcOrd="2" destOrd="0" presId="urn:microsoft.com/office/officeart/2005/8/layout/cycle6"/>
    <dgm:cxn modelId="{E6DA265C-FEDC-418C-A85B-9F0A7A6B332D}" type="presParOf" srcId="{3EE5E5F2-1533-4311-83D4-306FC416BFA5}" destId="{AC1EB281-BF2A-4926-A908-625231C6300E}" srcOrd="3" destOrd="0" presId="urn:microsoft.com/office/officeart/2005/8/layout/cycle6"/>
    <dgm:cxn modelId="{AFDE78CB-8D4D-4FAB-B890-435F4ADD0ED7}" type="presParOf" srcId="{3EE5E5F2-1533-4311-83D4-306FC416BFA5}" destId="{17A555A1-6575-4805-9E11-5812BF75CC55}" srcOrd="4" destOrd="0" presId="urn:microsoft.com/office/officeart/2005/8/layout/cycle6"/>
    <dgm:cxn modelId="{E4026785-57B2-473D-A8D4-6C39ACED856E}" type="presParOf" srcId="{3EE5E5F2-1533-4311-83D4-306FC416BFA5}" destId="{0DFADF19-D5F8-4380-947E-2708B1FA033F}" srcOrd="5" destOrd="0" presId="urn:microsoft.com/office/officeart/2005/8/layout/cycle6"/>
    <dgm:cxn modelId="{F7C6E1E5-56DA-44C7-9160-6FA35F72875A}" type="presParOf" srcId="{3EE5E5F2-1533-4311-83D4-306FC416BFA5}" destId="{1ADE3FE4-2DF0-44D2-9DA7-2AB6F19216C8}" srcOrd="6" destOrd="0" presId="urn:microsoft.com/office/officeart/2005/8/layout/cycle6"/>
    <dgm:cxn modelId="{39747950-EDD9-4030-9092-AACA4FE3AC37}" type="presParOf" srcId="{3EE5E5F2-1533-4311-83D4-306FC416BFA5}" destId="{25FE5F7E-BB99-4C78-8109-8059B0E9FC62}" srcOrd="7" destOrd="0" presId="urn:microsoft.com/office/officeart/2005/8/layout/cycle6"/>
    <dgm:cxn modelId="{2F07076B-6AEA-40E3-832D-3B1283DAE3F1}" type="presParOf" srcId="{3EE5E5F2-1533-4311-83D4-306FC416BFA5}" destId="{6424C8A0-3E1C-4845-A083-48CD2DA35382}" srcOrd="8" destOrd="0" presId="urn:microsoft.com/office/officeart/2005/8/layout/cycle6"/>
    <dgm:cxn modelId="{AC0CA21D-D053-4D1A-8E95-035E906A4055}" type="presParOf" srcId="{3EE5E5F2-1533-4311-83D4-306FC416BFA5}" destId="{21EF98F4-2FB9-4B96-97E5-1271DF60819E}" srcOrd="9" destOrd="0" presId="urn:microsoft.com/office/officeart/2005/8/layout/cycle6"/>
    <dgm:cxn modelId="{21340035-623A-42F0-91D8-75C03A8443EC}" type="presParOf" srcId="{3EE5E5F2-1533-4311-83D4-306FC416BFA5}" destId="{6410BFD8-4575-4CCC-B77B-70084B516181}" srcOrd="10" destOrd="0" presId="urn:microsoft.com/office/officeart/2005/8/layout/cycle6"/>
    <dgm:cxn modelId="{01767F89-C63F-4846-AC99-6033E9C37C0F}" type="presParOf" srcId="{3EE5E5F2-1533-4311-83D4-306FC416BFA5}" destId="{D2F721AA-EC39-483C-9DF6-C066BE7B1D13}" srcOrd="11" destOrd="0" presId="urn:microsoft.com/office/officeart/2005/8/layout/cycle6"/>
    <dgm:cxn modelId="{A929B752-8B7B-45CC-91B4-6C931DAACB8E}" type="presParOf" srcId="{3EE5E5F2-1533-4311-83D4-306FC416BFA5}" destId="{B40ED448-A8E9-4FA5-BA44-E054AF9B67DE}" srcOrd="12" destOrd="0" presId="urn:microsoft.com/office/officeart/2005/8/layout/cycle6"/>
    <dgm:cxn modelId="{9DABDB6B-8096-49C1-ADF7-DF0A1891FE68}" type="presParOf" srcId="{3EE5E5F2-1533-4311-83D4-306FC416BFA5}" destId="{911CA3C7-DFCA-4416-AC90-6E7D8703936D}" srcOrd="13" destOrd="0" presId="urn:microsoft.com/office/officeart/2005/8/layout/cycle6"/>
    <dgm:cxn modelId="{E577A1B8-3FC7-459B-9C8C-455DB426DFD0}" type="presParOf" srcId="{3EE5E5F2-1533-4311-83D4-306FC416BFA5}" destId="{BF1C2E75-A264-462D-B99E-6ED7D186BA8B}" srcOrd="14" destOrd="0" presId="urn:microsoft.com/office/officeart/2005/8/layout/cycle6"/>
    <dgm:cxn modelId="{E7E1E269-A75D-4E13-938A-52D92BBBC9F0}" type="presParOf" srcId="{3EE5E5F2-1533-4311-83D4-306FC416BFA5}" destId="{AF0387BA-7899-48A0-AD39-3773617316E8}" srcOrd="15" destOrd="0" presId="urn:microsoft.com/office/officeart/2005/8/layout/cycle6"/>
    <dgm:cxn modelId="{6B12B469-62B7-4036-8F2F-229105D1D88D}" type="presParOf" srcId="{3EE5E5F2-1533-4311-83D4-306FC416BFA5}" destId="{04007E2F-C06B-4ACF-92FE-87EA033452D1}" srcOrd="16" destOrd="0" presId="urn:microsoft.com/office/officeart/2005/8/layout/cycle6"/>
    <dgm:cxn modelId="{A1B9FF68-C840-4ED9-B323-FC66BBBC2A20}" type="presParOf" srcId="{3EE5E5F2-1533-4311-83D4-306FC416BFA5}" destId="{E6E4B57F-A37D-48C8-AAD4-5FF65FD6E55A}" srcOrd="17" destOrd="0" presId="urn:microsoft.com/office/officeart/2005/8/layout/cycle6"/>
    <dgm:cxn modelId="{80A6BF61-3020-465F-AD96-1009DB4FEA30}" type="presParOf" srcId="{3EE5E5F2-1533-4311-83D4-306FC416BFA5}" destId="{B0D50F2C-054C-4544-BE43-9D75762CCF46}" srcOrd="18" destOrd="0" presId="urn:microsoft.com/office/officeart/2005/8/layout/cycle6"/>
    <dgm:cxn modelId="{A236B23F-A598-4B62-BDD1-41A5B038A598}" type="presParOf" srcId="{3EE5E5F2-1533-4311-83D4-306FC416BFA5}" destId="{828B68A4-892C-44F4-B523-5D7CB376BA06}" srcOrd="19" destOrd="0" presId="urn:microsoft.com/office/officeart/2005/8/layout/cycle6"/>
    <dgm:cxn modelId="{8EB63BFD-A631-4F6C-8E48-9F22CC5F2796}" type="presParOf" srcId="{3EE5E5F2-1533-4311-83D4-306FC416BFA5}" destId="{E46A9F1E-D9C2-47D2-BA2D-8D97D977123C}" srcOrd="20" destOrd="0" presId="urn:microsoft.com/office/officeart/2005/8/layout/cycle6"/>
    <dgm:cxn modelId="{F4CD9194-2FAF-44E7-A432-6ADA26EB017C}" type="presParOf" srcId="{3EE5E5F2-1533-4311-83D4-306FC416BFA5}" destId="{27134B7F-C331-488F-9B67-52E5247192BE}" srcOrd="21" destOrd="0" presId="urn:microsoft.com/office/officeart/2005/8/layout/cycle6"/>
    <dgm:cxn modelId="{679F19F5-9488-4168-96F2-0A8CCB142F8B}" type="presParOf" srcId="{3EE5E5F2-1533-4311-83D4-306FC416BFA5}" destId="{7D81765C-1931-4438-9E59-EC02F6FDF401}" srcOrd="22" destOrd="0" presId="urn:microsoft.com/office/officeart/2005/8/layout/cycle6"/>
    <dgm:cxn modelId="{3F3FED78-E03F-4C8B-8B5D-C48910F721A2}" type="presParOf" srcId="{3EE5E5F2-1533-4311-83D4-306FC416BFA5}" destId="{FBB81717-1F9E-4748-93B6-1287C15AA8D9}" srcOrd="23"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52FBCD0-DF40-4A31-AB41-2AF4CBC164B9}" type="doc">
      <dgm:prSet loTypeId="urn:microsoft.com/office/officeart/2005/8/layout/radial6" loCatId="cycle" qsTypeId="urn:microsoft.com/office/officeart/2005/8/quickstyle/3d1" qsCatId="3D" csTypeId="urn:microsoft.com/office/officeart/2005/8/colors/colorful3" csCatId="colorful" phldr="1"/>
      <dgm:spPr/>
      <dgm:t>
        <a:bodyPr/>
        <a:lstStyle/>
        <a:p>
          <a:endParaRPr lang="en-US"/>
        </a:p>
      </dgm:t>
    </dgm:pt>
    <dgm:pt modelId="{89DC541B-C133-41DA-B378-F1527EBFE93A}">
      <dgm:prSet phldrT="[Text]"/>
      <dgm:spPr/>
      <dgm:t>
        <a:bodyPr/>
        <a:lstStyle/>
        <a:p>
          <a:r>
            <a:rPr lang="en-US" dirty="0" smtClean="0"/>
            <a:t>Observe</a:t>
          </a:r>
          <a:endParaRPr lang="en-US" dirty="0"/>
        </a:p>
      </dgm:t>
    </dgm:pt>
    <dgm:pt modelId="{E7A24B73-353C-4B4A-ABAE-6886A1EAC2B3}" type="parTrans" cxnId="{25FA3D6B-0823-4E90-92AA-3A77859FE124}">
      <dgm:prSet/>
      <dgm:spPr/>
      <dgm:t>
        <a:bodyPr/>
        <a:lstStyle/>
        <a:p>
          <a:endParaRPr lang="en-US"/>
        </a:p>
      </dgm:t>
    </dgm:pt>
    <dgm:pt modelId="{7A3DB077-78D4-407D-AEB8-9F493B9056CE}" type="sibTrans" cxnId="{25FA3D6B-0823-4E90-92AA-3A77859FE124}">
      <dgm:prSet/>
      <dgm:spPr/>
      <dgm:t>
        <a:bodyPr/>
        <a:lstStyle/>
        <a:p>
          <a:endParaRPr lang="en-US" dirty="0"/>
        </a:p>
      </dgm:t>
    </dgm:pt>
    <dgm:pt modelId="{D443DDB6-5AFD-4353-A525-420F999C55C3}">
      <dgm:prSet phldrT="[Text]"/>
      <dgm:spPr/>
      <dgm:t>
        <a:bodyPr/>
        <a:lstStyle/>
        <a:p>
          <a:r>
            <a:rPr lang="en-US" dirty="0" smtClean="0"/>
            <a:t>Orient</a:t>
          </a:r>
          <a:endParaRPr lang="en-US" dirty="0"/>
        </a:p>
      </dgm:t>
    </dgm:pt>
    <dgm:pt modelId="{578EE9F6-C17D-476B-8253-97F2F4A6AF65}" type="parTrans" cxnId="{F6CA4969-6E02-457A-B2A6-E9BCE9264F1F}">
      <dgm:prSet/>
      <dgm:spPr/>
      <dgm:t>
        <a:bodyPr/>
        <a:lstStyle/>
        <a:p>
          <a:endParaRPr lang="en-US"/>
        </a:p>
      </dgm:t>
    </dgm:pt>
    <dgm:pt modelId="{7FAF5592-D681-4074-9749-1CEBC8FEECA7}" type="sibTrans" cxnId="{F6CA4969-6E02-457A-B2A6-E9BCE9264F1F}">
      <dgm:prSet/>
      <dgm:spPr/>
      <dgm:t>
        <a:bodyPr/>
        <a:lstStyle/>
        <a:p>
          <a:endParaRPr lang="en-US" dirty="0"/>
        </a:p>
      </dgm:t>
    </dgm:pt>
    <dgm:pt modelId="{E79BFFD6-08DA-4D83-AE84-25B66D2A4544}">
      <dgm:prSet phldrT="[Text]"/>
      <dgm:spPr/>
      <dgm:t>
        <a:bodyPr/>
        <a:lstStyle/>
        <a:p>
          <a:r>
            <a:rPr lang="en-US" dirty="0" smtClean="0"/>
            <a:t>Decide</a:t>
          </a:r>
          <a:endParaRPr lang="en-US" dirty="0"/>
        </a:p>
      </dgm:t>
    </dgm:pt>
    <dgm:pt modelId="{233E0BF0-9D60-4C97-AC93-5B50CAAFB16F}" type="parTrans" cxnId="{735EC12A-84B4-474D-974C-1EC9B459DEC4}">
      <dgm:prSet/>
      <dgm:spPr/>
      <dgm:t>
        <a:bodyPr/>
        <a:lstStyle/>
        <a:p>
          <a:endParaRPr lang="en-US"/>
        </a:p>
      </dgm:t>
    </dgm:pt>
    <dgm:pt modelId="{11F285BB-037F-4523-9FD7-E47295B778F8}" type="sibTrans" cxnId="{735EC12A-84B4-474D-974C-1EC9B459DEC4}">
      <dgm:prSet/>
      <dgm:spPr/>
      <dgm:t>
        <a:bodyPr/>
        <a:lstStyle/>
        <a:p>
          <a:endParaRPr lang="en-US" dirty="0"/>
        </a:p>
      </dgm:t>
    </dgm:pt>
    <dgm:pt modelId="{770F4370-6C02-4B9B-84A2-51471819A89E}">
      <dgm:prSet phldrT="[Text]"/>
      <dgm:spPr/>
      <dgm:t>
        <a:bodyPr/>
        <a:lstStyle/>
        <a:p>
          <a:r>
            <a:rPr lang="en-US" dirty="0" smtClean="0"/>
            <a:t>Act</a:t>
          </a:r>
          <a:endParaRPr lang="en-US" dirty="0"/>
        </a:p>
      </dgm:t>
    </dgm:pt>
    <dgm:pt modelId="{D105879D-5AB4-414B-AE86-2C345F5873F0}" type="parTrans" cxnId="{050049A3-1838-4816-8763-4E9BEE3E4F49}">
      <dgm:prSet/>
      <dgm:spPr/>
      <dgm:t>
        <a:bodyPr/>
        <a:lstStyle/>
        <a:p>
          <a:endParaRPr lang="en-US"/>
        </a:p>
      </dgm:t>
    </dgm:pt>
    <dgm:pt modelId="{AB47E0F6-4714-4572-AEC6-0C18C5E1DB39}" type="sibTrans" cxnId="{050049A3-1838-4816-8763-4E9BEE3E4F49}">
      <dgm:prSet/>
      <dgm:spPr/>
      <dgm:t>
        <a:bodyPr/>
        <a:lstStyle/>
        <a:p>
          <a:endParaRPr lang="en-US" dirty="0"/>
        </a:p>
      </dgm:t>
    </dgm:pt>
    <dgm:pt modelId="{A0031A0C-FC8C-4B9E-84D7-CF4EA5701C23}">
      <dgm:prSet phldrT="[Text]"/>
      <dgm:spPr/>
      <dgm:t>
        <a:bodyPr/>
        <a:lstStyle/>
        <a:p>
          <a:r>
            <a:rPr lang="en-US" dirty="0" smtClean="0"/>
            <a:t>Strategy</a:t>
          </a:r>
          <a:endParaRPr lang="en-US" dirty="0"/>
        </a:p>
      </dgm:t>
    </dgm:pt>
    <dgm:pt modelId="{F1D92EE3-7195-4FDC-BA4D-2CCE233DF6C3}" type="sibTrans" cxnId="{292D2D65-2C36-4462-97A9-E7DC22991D92}">
      <dgm:prSet/>
      <dgm:spPr/>
      <dgm:t>
        <a:bodyPr/>
        <a:lstStyle/>
        <a:p>
          <a:endParaRPr lang="en-US"/>
        </a:p>
      </dgm:t>
    </dgm:pt>
    <dgm:pt modelId="{06CC72D8-E67C-4845-BE76-E52DC4444DB4}" type="parTrans" cxnId="{292D2D65-2C36-4462-97A9-E7DC22991D92}">
      <dgm:prSet/>
      <dgm:spPr/>
      <dgm:t>
        <a:bodyPr/>
        <a:lstStyle/>
        <a:p>
          <a:endParaRPr lang="en-US"/>
        </a:p>
      </dgm:t>
    </dgm:pt>
    <dgm:pt modelId="{B53C6865-BDED-48A4-9DEE-F78F3B18FAB3}" type="pres">
      <dgm:prSet presAssocID="{F52FBCD0-DF40-4A31-AB41-2AF4CBC164B9}" presName="Name0" presStyleCnt="0">
        <dgm:presLayoutVars>
          <dgm:chMax val="1"/>
          <dgm:dir/>
          <dgm:animLvl val="ctr"/>
          <dgm:resizeHandles val="exact"/>
        </dgm:presLayoutVars>
      </dgm:prSet>
      <dgm:spPr/>
      <dgm:t>
        <a:bodyPr/>
        <a:lstStyle/>
        <a:p>
          <a:endParaRPr lang="en-US"/>
        </a:p>
      </dgm:t>
    </dgm:pt>
    <dgm:pt modelId="{6A6023C1-2189-4B64-8FDF-A22A69FD2052}" type="pres">
      <dgm:prSet presAssocID="{A0031A0C-FC8C-4B9E-84D7-CF4EA5701C23}" presName="centerShape" presStyleLbl="node0" presStyleIdx="0" presStyleCnt="1" custLinFactNeighborY="557"/>
      <dgm:spPr/>
      <dgm:t>
        <a:bodyPr/>
        <a:lstStyle/>
        <a:p>
          <a:endParaRPr lang="en-US"/>
        </a:p>
      </dgm:t>
    </dgm:pt>
    <dgm:pt modelId="{3FAAC23E-D5A8-46B2-9A81-5E92BE62E93B}" type="pres">
      <dgm:prSet presAssocID="{89DC541B-C133-41DA-B378-F1527EBFE93A}" presName="node" presStyleLbl="node1" presStyleIdx="0" presStyleCnt="4">
        <dgm:presLayoutVars>
          <dgm:bulletEnabled val="1"/>
        </dgm:presLayoutVars>
      </dgm:prSet>
      <dgm:spPr/>
      <dgm:t>
        <a:bodyPr/>
        <a:lstStyle/>
        <a:p>
          <a:endParaRPr lang="en-US"/>
        </a:p>
      </dgm:t>
    </dgm:pt>
    <dgm:pt modelId="{8E7A704B-0DED-4433-8437-A4D41128FE94}" type="pres">
      <dgm:prSet presAssocID="{89DC541B-C133-41DA-B378-F1527EBFE93A}" presName="dummy" presStyleCnt="0"/>
      <dgm:spPr/>
    </dgm:pt>
    <dgm:pt modelId="{860D8865-B1A1-4325-823D-C7465BB0C0A2}" type="pres">
      <dgm:prSet presAssocID="{7A3DB077-78D4-407D-AEB8-9F493B9056CE}" presName="sibTrans" presStyleLbl="sibTrans2D1" presStyleIdx="0" presStyleCnt="4"/>
      <dgm:spPr/>
      <dgm:t>
        <a:bodyPr/>
        <a:lstStyle/>
        <a:p>
          <a:endParaRPr lang="en-US"/>
        </a:p>
      </dgm:t>
    </dgm:pt>
    <dgm:pt modelId="{6395EA84-C8D5-4848-9EC5-5511623C19B6}" type="pres">
      <dgm:prSet presAssocID="{D443DDB6-5AFD-4353-A525-420F999C55C3}" presName="node" presStyleLbl="node1" presStyleIdx="1" presStyleCnt="4">
        <dgm:presLayoutVars>
          <dgm:bulletEnabled val="1"/>
        </dgm:presLayoutVars>
      </dgm:prSet>
      <dgm:spPr/>
      <dgm:t>
        <a:bodyPr/>
        <a:lstStyle/>
        <a:p>
          <a:endParaRPr lang="en-US"/>
        </a:p>
      </dgm:t>
    </dgm:pt>
    <dgm:pt modelId="{AAEEA237-B99D-482F-8865-FA6ACDD8EC21}" type="pres">
      <dgm:prSet presAssocID="{D443DDB6-5AFD-4353-A525-420F999C55C3}" presName="dummy" presStyleCnt="0"/>
      <dgm:spPr/>
    </dgm:pt>
    <dgm:pt modelId="{B9B4C17A-CE08-46A5-AC83-0DBEB00BDC1D}" type="pres">
      <dgm:prSet presAssocID="{7FAF5592-D681-4074-9749-1CEBC8FEECA7}" presName="sibTrans" presStyleLbl="sibTrans2D1" presStyleIdx="1" presStyleCnt="4"/>
      <dgm:spPr/>
      <dgm:t>
        <a:bodyPr/>
        <a:lstStyle/>
        <a:p>
          <a:endParaRPr lang="en-US"/>
        </a:p>
      </dgm:t>
    </dgm:pt>
    <dgm:pt modelId="{6639C47F-DC3B-4778-972E-676CA0D400A2}" type="pres">
      <dgm:prSet presAssocID="{E79BFFD6-08DA-4D83-AE84-25B66D2A4544}" presName="node" presStyleLbl="node1" presStyleIdx="2" presStyleCnt="4">
        <dgm:presLayoutVars>
          <dgm:bulletEnabled val="1"/>
        </dgm:presLayoutVars>
      </dgm:prSet>
      <dgm:spPr/>
      <dgm:t>
        <a:bodyPr/>
        <a:lstStyle/>
        <a:p>
          <a:endParaRPr lang="en-US"/>
        </a:p>
      </dgm:t>
    </dgm:pt>
    <dgm:pt modelId="{3AB66A2D-F63C-4349-A2AF-E55966CBF220}" type="pres">
      <dgm:prSet presAssocID="{E79BFFD6-08DA-4D83-AE84-25B66D2A4544}" presName="dummy" presStyleCnt="0"/>
      <dgm:spPr/>
    </dgm:pt>
    <dgm:pt modelId="{10185E98-CEFD-4FAC-91B3-BED0D2EC4017}" type="pres">
      <dgm:prSet presAssocID="{11F285BB-037F-4523-9FD7-E47295B778F8}" presName="sibTrans" presStyleLbl="sibTrans2D1" presStyleIdx="2" presStyleCnt="4"/>
      <dgm:spPr/>
      <dgm:t>
        <a:bodyPr/>
        <a:lstStyle/>
        <a:p>
          <a:endParaRPr lang="en-US"/>
        </a:p>
      </dgm:t>
    </dgm:pt>
    <dgm:pt modelId="{5690E281-9DF5-450C-9DF7-C78EC7AE91CA}" type="pres">
      <dgm:prSet presAssocID="{770F4370-6C02-4B9B-84A2-51471819A89E}" presName="node" presStyleLbl="node1" presStyleIdx="3" presStyleCnt="4">
        <dgm:presLayoutVars>
          <dgm:bulletEnabled val="1"/>
        </dgm:presLayoutVars>
      </dgm:prSet>
      <dgm:spPr/>
      <dgm:t>
        <a:bodyPr/>
        <a:lstStyle/>
        <a:p>
          <a:endParaRPr lang="en-US"/>
        </a:p>
      </dgm:t>
    </dgm:pt>
    <dgm:pt modelId="{BFF1D85D-79D2-4173-8143-266DE64C0272}" type="pres">
      <dgm:prSet presAssocID="{770F4370-6C02-4B9B-84A2-51471819A89E}" presName="dummy" presStyleCnt="0"/>
      <dgm:spPr/>
    </dgm:pt>
    <dgm:pt modelId="{A33F780E-ABA0-4292-B6F4-0B14562CA1A8}" type="pres">
      <dgm:prSet presAssocID="{AB47E0F6-4714-4572-AEC6-0C18C5E1DB39}" presName="sibTrans" presStyleLbl="sibTrans2D1" presStyleIdx="3" presStyleCnt="4"/>
      <dgm:spPr/>
      <dgm:t>
        <a:bodyPr/>
        <a:lstStyle/>
        <a:p>
          <a:endParaRPr lang="en-US"/>
        </a:p>
      </dgm:t>
    </dgm:pt>
  </dgm:ptLst>
  <dgm:cxnLst>
    <dgm:cxn modelId="{292D2D65-2C36-4462-97A9-E7DC22991D92}" srcId="{F52FBCD0-DF40-4A31-AB41-2AF4CBC164B9}" destId="{A0031A0C-FC8C-4B9E-84D7-CF4EA5701C23}" srcOrd="0" destOrd="0" parTransId="{06CC72D8-E67C-4845-BE76-E52DC4444DB4}" sibTransId="{F1D92EE3-7195-4FDC-BA4D-2CCE233DF6C3}"/>
    <dgm:cxn modelId="{3799C965-52E5-4F04-BA7A-21118D9B580B}" type="presOf" srcId="{89DC541B-C133-41DA-B378-F1527EBFE93A}" destId="{3FAAC23E-D5A8-46B2-9A81-5E92BE62E93B}" srcOrd="0" destOrd="0" presId="urn:microsoft.com/office/officeart/2005/8/layout/radial6"/>
    <dgm:cxn modelId="{DBDE9373-71AB-4FFB-B75A-3C0FBA07A7E3}" type="presOf" srcId="{11F285BB-037F-4523-9FD7-E47295B778F8}" destId="{10185E98-CEFD-4FAC-91B3-BED0D2EC4017}" srcOrd="0" destOrd="0" presId="urn:microsoft.com/office/officeart/2005/8/layout/radial6"/>
    <dgm:cxn modelId="{EDE866B6-C9F7-4D53-8008-7BB193F4D87C}" type="presOf" srcId="{F52FBCD0-DF40-4A31-AB41-2AF4CBC164B9}" destId="{B53C6865-BDED-48A4-9DEE-F78F3B18FAB3}" srcOrd="0" destOrd="0" presId="urn:microsoft.com/office/officeart/2005/8/layout/radial6"/>
    <dgm:cxn modelId="{575351BA-15EF-4439-A430-9F02CDB81DD6}" type="presOf" srcId="{A0031A0C-FC8C-4B9E-84D7-CF4EA5701C23}" destId="{6A6023C1-2189-4B64-8FDF-A22A69FD2052}" srcOrd="0" destOrd="0" presId="urn:microsoft.com/office/officeart/2005/8/layout/radial6"/>
    <dgm:cxn modelId="{D93E52AF-11CA-4C94-A471-D0D524FA9044}" type="presOf" srcId="{7A3DB077-78D4-407D-AEB8-9F493B9056CE}" destId="{860D8865-B1A1-4325-823D-C7465BB0C0A2}" srcOrd="0" destOrd="0" presId="urn:microsoft.com/office/officeart/2005/8/layout/radial6"/>
    <dgm:cxn modelId="{4C5657BE-DD4C-47E2-A7BA-BE50A985FF32}" type="presOf" srcId="{AB47E0F6-4714-4572-AEC6-0C18C5E1DB39}" destId="{A33F780E-ABA0-4292-B6F4-0B14562CA1A8}" srcOrd="0" destOrd="0" presId="urn:microsoft.com/office/officeart/2005/8/layout/radial6"/>
    <dgm:cxn modelId="{2B91167C-841A-4743-AA91-8A2B9415214A}" type="presOf" srcId="{D443DDB6-5AFD-4353-A525-420F999C55C3}" destId="{6395EA84-C8D5-4848-9EC5-5511623C19B6}" srcOrd="0" destOrd="0" presId="urn:microsoft.com/office/officeart/2005/8/layout/radial6"/>
    <dgm:cxn modelId="{050049A3-1838-4816-8763-4E9BEE3E4F49}" srcId="{A0031A0C-FC8C-4B9E-84D7-CF4EA5701C23}" destId="{770F4370-6C02-4B9B-84A2-51471819A89E}" srcOrd="3" destOrd="0" parTransId="{D105879D-5AB4-414B-AE86-2C345F5873F0}" sibTransId="{AB47E0F6-4714-4572-AEC6-0C18C5E1DB39}"/>
    <dgm:cxn modelId="{03789AE5-3627-4E52-B912-36FCF7EA4554}" type="presOf" srcId="{770F4370-6C02-4B9B-84A2-51471819A89E}" destId="{5690E281-9DF5-450C-9DF7-C78EC7AE91CA}" srcOrd="0" destOrd="0" presId="urn:microsoft.com/office/officeart/2005/8/layout/radial6"/>
    <dgm:cxn modelId="{735EC12A-84B4-474D-974C-1EC9B459DEC4}" srcId="{A0031A0C-FC8C-4B9E-84D7-CF4EA5701C23}" destId="{E79BFFD6-08DA-4D83-AE84-25B66D2A4544}" srcOrd="2" destOrd="0" parTransId="{233E0BF0-9D60-4C97-AC93-5B50CAAFB16F}" sibTransId="{11F285BB-037F-4523-9FD7-E47295B778F8}"/>
    <dgm:cxn modelId="{25FA3D6B-0823-4E90-92AA-3A77859FE124}" srcId="{A0031A0C-FC8C-4B9E-84D7-CF4EA5701C23}" destId="{89DC541B-C133-41DA-B378-F1527EBFE93A}" srcOrd="0" destOrd="0" parTransId="{E7A24B73-353C-4B4A-ABAE-6886A1EAC2B3}" sibTransId="{7A3DB077-78D4-407D-AEB8-9F493B9056CE}"/>
    <dgm:cxn modelId="{C166E832-EB70-487B-B536-7F2CC66415A5}" type="presOf" srcId="{7FAF5592-D681-4074-9749-1CEBC8FEECA7}" destId="{B9B4C17A-CE08-46A5-AC83-0DBEB00BDC1D}" srcOrd="0" destOrd="0" presId="urn:microsoft.com/office/officeart/2005/8/layout/radial6"/>
    <dgm:cxn modelId="{F6CA4969-6E02-457A-B2A6-E9BCE9264F1F}" srcId="{A0031A0C-FC8C-4B9E-84D7-CF4EA5701C23}" destId="{D443DDB6-5AFD-4353-A525-420F999C55C3}" srcOrd="1" destOrd="0" parTransId="{578EE9F6-C17D-476B-8253-97F2F4A6AF65}" sibTransId="{7FAF5592-D681-4074-9749-1CEBC8FEECA7}"/>
    <dgm:cxn modelId="{64C11EBB-96DE-4C74-8795-9A74EF3730F2}" type="presOf" srcId="{E79BFFD6-08DA-4D83-AE84-25B66D2A4544}" destId="{6639C47F-DC3B-4778-972E-676CA0D400A2}" srcOrd="0" destOrd="0" presId="urn:microsoft.com/office/officeart/2005/8/layout/radial6"/>
    <dgm:cxn modelId="{EA4FEA5B-832C-48B3-8AA4-FE386F69A26C}" type="presParOf" srcId="{B53C6865-BDED-48A4-9DEE-F78F3B18FAB3}" destId="{6A6023C1-2189-4B64-8FDF-A22A69FD2052}" srcOrd="0" destOrd="0" presId="urn:microsoft.com/office/officeart/2005/8/layout/radial6"/>
    <dgm:cxn modelId="{01B04441-9CCC-444B-9543-A0D9334FD1D3}" type="presParOf" srcId="{B53C6865-BDED-48A4-9DEE-F78F3B18FAB3}" destId="{3FAAC23E-D5A8-46B2-9A81-5E92BE62E93B}" srcOrd="1" destOrd="0" presId="urn:microsoft.com/office/officeart/2005/8/layout/radial6"/>
    <dgm:cxn modelId="{955E9579-9B4C-4B7E-ABF3-1E0A9400A866}" type="presParOf" srcId="{B53C6865-BDED-48A4-9DEE-F78F3B18FAB3}" destId="{8E7A704B-0DED-4433-8437-A4D41128FE94}" srcOrd="2" destOrd="0" presId="urn:microsoft.com/office/officeart/2005/8/layout/radial6"/>
    <dgm:cxn modelId="{377A497B-5106-44B4-BFBD-DB339A3BDB61}" type="presParOf" srcId="{B53C6865-BDED-48A4-9DEE-F78F3B18FAB3}" destId="{860D8865-B1A1-4325-823D-C7465BB0C0A2}" srcOrd="3" destOrd="0" presId="urn:microsoft.com/office/officeart/2005/8/layout/radial6"/>
    <dgm:cxn modelId="{BE968522-C615-422C-A84A-8606140BC8D3}" type="presParOf" srcId="{B53C6865-BDED-48A4-9DEE-F78F3B18FAB3}" destId="{6395EA84-C8D5-4848-9EC5-5511623C19B6}" srcOrd="4" destOrd="0" presId="urn:microsoft.com/office/officeart/2005/8/layout/radial6"/>
    <dgm:cxn modelId="{FC79E4C4-12D0-4E3F-B017-44F04300E821}" type="presParOf" srcId="{B53C6865-BDED-48A4-9DEE-F78F3B18FAB3}" destId="{AAEEA237-B99D-482F-8865-FA6ACDD8EC21}" srcOrd="5" destOrd="0" presId="urn:microsoft.com/office/officeart/2005/8/layout/radial6"/>
    <dgm:cxn modelId="{2A260259-0DDE-4DD5-A688-646EB00F414D}" type="presParOf" srcId="{B53C6865-BDED-48A4-9DEE-F78F3B18FAB3}" destId="{B9B4C17A-CE08-46A5-AC83-0DBEB00BDC1D}" srcOrd="6" destOrd="0" presId="urn:microsoft.com/office/officeart/2005/8/layout/radial6"/>
    <dgm:cxn modelId="{F9A55FC4-1638-4CF8-B2C9-68C34BDDF6F4}" type="presParOf" srcId="{B53C6865-BDED-48A4-9DEE-F78F3B18FAB3}" destId="{6639C47F-DC3B-4778-972E-676CA0D400A2}" srcOrd="7" destOrd="0" presId="urn:microsoft.com/office/officeart/2005/8/layout/radial6"/>
    <dgm:cxn modelId="{B752FD7D-DD99-4DD6-B65D-ABC1FDED1D2B}" type="presParOf" srcId="{B53C6865-BDED-48A4-9DEE-F78F3B18FAB3}" destId="{3AB66A2D-F63C-4349-A2AF-E55966CBF220}" srcOrd="8" destOrd="0" presId="urn:microsoft.com/office/officeart/2005/8/layout/radial6"/>
    <dgm:cxn modelId="{C1351629-3C07-4DB0-87FE-54FF4AFE6C38}" type="presParOf" srcId="{B53C6865-BDED-48A4-9DEE-F78F3B18FAB3}" destId="{10185E98-CEFD-4FAC-91B3-BED0D2EC4017}" srcOrd="9" destOrd="0" presId="urn:microsoft.com/office/officeart/2005/8/layout/radial6"/>
    <dgm:cxn modelId="{BCA8D823-D7F3-4A9B-91B7-A18DBCAB8834}" type="presParOf" srcId="{B53C6865-BDED-48A4-9DEE-F78F3B18FAB3}" destId="{5690E281-9DF5-450C-9DF7-C78EC7AE91CA}" srcOrd="10" destOrd="0" presId="urn:microsoft.com/office/officeart/2005/8/layout/radial6"/>
    <dgm:cxn modelId="{933D19B5-ABE8-4D08-9CDE-050ACE4053B7}" type="presParOf" srcId="{B53C6865-BDED-48A4-9DEE-F78F3B18FAB3}" destId="{BFF1D85D-79D2-4173-8143-266DE64C0272}" srcOrd="11" destOrd="0" presId="urn:microsoft.com/office/officeart/2005/8/layout/radial6"/>
    <dgm:cxn modelId="{9CCC7CA8-EB53-4FEA-BD50-B2711B4442A6}" type="presParOf" srcId="{B53C6865-BDED-48A4-9DEE-F78F3B18FAB3}" destId="{A33F780E-ABA0-4292-B6F4-0B14562CA1A8}" srcOrd="12" destOrd="0" presId="urn:microsoft.com/office/officeart/2005/8/layout/radial6"/>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B570532-E2B5-4266-A49A-60820CB75563}" type="doc">
      <dgm:prSet loTypeId="urn:microsoft.com/office/officeart/2005/8/layout/venn1" loCatId="relationship" qsTypeId="urn:microsoft.com/office/officeart/2005/8/quickstyle/3d1" qsCatId="3D" csTypeId="urn:microsoft.com/office/officeart/2005/8/colors/accent2_2" csCatId="accent2" phldr="1"/>
      <dgm:spPr/>
    </dgm:pt>
    <dgm:pt modelId="{6B170FC9-DCAC-44AA-90B9-4B797073AE9E}">
      <dgm:prSet phldrT="[Text]" custT="1"/>
      <dgm:spPr/>
      <dgm:t>
        <a:bodyPr/>
        <a:lstStyle/>
        <a:p>
          <a:r>
            <a:rPr lang="en-US" sz="1000" dirty="0" smtClean="0">
              <a:latin typeface="+mj-lt"/>
            </a:rPr>
            <a:t>Executive</a:t>
          </a:r>
          <a:r>
            <a:rPr lang="en-US" sz="1050" dirty="0" smtClean="0">
              <a:latin typeface="+mj-lt"/>
            </a:rPr>
            <a:t> Board</a:t>
          </a:r>
          <a:endParaRPr lang="en-US" sz="1050" dirty="0">
            <a:latin typeface="+mj-lt"/>
          </a:endParaRPr>
        </a:p>
      </dgm:t>
    </dgm:pt>
    <dgm:pt modelId="{1966A4A4-E3EC-4924-8B40-EA97DD0D2376}" type="parTrans" cxnId="{E5E542FA-17AA-4D26-814F-E41BEF625BDE}">
      <dgm:prSet/>
      <dgm:spPr/>
      <dgm:t>
        <a:bodyPr/>
        <a:lstStyle/>
        <a:p>
          <a:endParaRPr lang="en-US"/>
        </a:p>
      </dgm:t>
    </dgm:pt>
    <dgm:pt modelId="{3AAFCF21-E308-41D4-BC71-3B13352F73D6}" type="sibTrans" cxnId="{E5E542FA-17AA-4D26-814F-E41BEF625BDE}">
      <dgm:prSet/>
      <dgm:spPr/>
      <dgm:t>
        <a:bodyPr/>
        <a:lstStyle/>
        <a:p>
          <a:endParaRPr lang="en-US"/>
        </a:p>
      </dgm:t>
    </dgm:pt>
    <dgm:pt modelId="{911FAC2A-FB35-4B96-A1C0-6714E9D3C76B}">
      <dgm:prSet phldrT="[Text]" custT="1"/>
      <dgm:spPr/>
      <dgm:t>
        <a:bodyPr/>
        <a:lstStyle/>
        <a:p>
          <a:r>
            <a:rPr lang="en-US" sz="1050" dirty="0" smtClean="0">
              <a:latin typeface="+mj-lt"/>
            </a:rPr>
            <a:t>Upper </a:t>
          </a:r>
          <a:r>
            <a:rPr lang="en-US" sz="1000" dirty="0" smtClean="0">
              <a:latin typeface="+mj-lt"/>
            </a:rPr>
            <a:t>Management</a:t>
          </a:r>
          <a:endParaRPr lang="en-US" sz="1050" dirty="0">
            <a:latin typeface="+mj-lt"/>
          </a:endParaRPr>
        </a:p>
      </dgm:t>
    </dgm:pt>
    <dgm:pt modelId="{FF10AD44-2F4C-418D-9447-0F9D07469211}" type="parTrans" cxnId="{39EE9F0B-EE79-42B5-8F3C-069A39850150}">
      <dgm:prSet/>
      <dgm:spPr/>
      <dgm:t>
        <a:bodyPr/>
        <a:lstStyle/>
        <a:p>
          <a:endParaRPr lang="en-US"/>
        </a:p>
      </dgm:t>
    </dgm:pt>
    <dgm:pt modelId="{538C0817-9C1A-4CA7-A726-6AC8FDDC7ADC}" type="sibTrans" cxnId="{39EE9F0B-EE79-42B5-8F3C-069A39850150}">
      <dgm:prSet/>
      <dgm:spPr/>
      <dgm:t>
        <a:bodyPr/>
        <a:lstStyle/>
        <a:p>
          <a:endParaRPr lang="en-US"/>
        </a:p>
      </dgm:t>
    </dgm:pt>
    <dgm:pt modelId="{69D61A75-E18B-45C3-BF54-4318EEF90857}">
      <dgm:prSet custT="1"/>
      <dgm:spPr/>
      <dgm:t>
        <a:bodyPr/>
        <a:lstStyle/>
        <a:p>
          <a:r>
            <a:rPr lang="en-US" sz="1000" dirty="0" smtClean="0">
              <a:latin typeface="+mj-lt"/>
            </a:rPr>
            <a:t>Customers</a:t>
          </a:r>
          <a:endParaRPr lang="en-US" sz="1000" dirty="0">
            <a:latin typeface="+mj-lt"/>
          </a:endParaRPr>
        </a:p>
      </dgm:t>
    </dgm:pt>
    <dgm:pt modelId="{BE62A3E6-237E-4A68-9BB3-32CC5AB4D723}" type="parTrans" cxnId="{A2A8BB29-64A2-4973-B35C-BF23A5108325}">
      <dgm:prSet/>
      <dgm:spPr/>
      <dgm:t>
        <a:bodyPr/>
        <a:lstStyle/>
        <a:p>
          <a:endParaRPr lang="en-US"/>
        </a:p>
      </dgm:t>
    </dgm:pt>
    <dgm:pt modelId="{C540E03E-D010-4379-AD98-4A38122CD90D}" type="sibTrans" cxnId="{A2A8BB29-64A2-4973-B35C-BF23A5108325}">
      <dgm:prSet/>
      <dgm:spPr/>
      <dgm:t>
        <a:bodyPr/>
        <a:lstStyle/>
        <a:p>
          <a:endParaRPr lang="en-US"/>
        </a:p>
      </dgm:t>
    </dgm:pt>
    <dgm:pt modelId="{8502D3C8-1B07-4987-B2AA-F44080F891D3}">
      <dgm:prSet phldrT="[Text]" custT="1"/>
      <dgm:spPr/>
      <dgm:t>
        <a:bodyPr/>
        <a:lstStyle/>
        <a:p>
          <a:r>
            <a:rPr lang="en-US" sz="1000" dirty="0" smtClean="0">
              <a:latin typeface="+mj-lt"/>
            </a:rPr>
            <a:t>Investors</a:t>
          </a:r>
          <a:endParaRPr lang="en-US" sz="1000" dirty="0">
            <a:latin typeface="+mj-lt"/>
          </a:endParaRPr>
        </a:p>
      </dgm:t>
    </dgm:pt>
    <dgm:pt modelId="{5F4FFAA8-9F9C-444D-B9AC-06DFB6F3C121}" type="parTrans" cxnId="{E0057515-E8E0-40C0-9D29-D6B7742B7422}">
      <dgm:prSet/>
      <dgm:spPr/>
      <dgm:t>
        <a:bodyPr/>
        <a:lstStyle/>
        <a:p>
          <a:endParaRPr lang="en-US"/>
        </a:p>
      </dgm:t>
    </dgm:pt>
    <dgm:pt modelId="{7EFE3D5F-F593-41CB-AA8D-49EE9F4580EE}" type="sibTrans" cxnId="{E0057515-E8E0-40C0-9D29-D6B7742B7422}">
      <dgm:prSet/>
      <dgm:spPr/>
      <dgm:t>
        <a:bodyPr/>
        <a:lstStyle/>
        <a:p>
          <a:endParaRPr lang="en-US"/>
        </a:p>
      </dgm:t>
    </dgm:pt>
    <dgm:pt modelId="{BE69100C-7548-4071-98E8-6E8E164144C1}" type="pres">
      <dgm:prSet presAssocID="{1B570532-E2B5-4266-A49A-60820CB75563}" presName="compositeShape" presStyleCnt="0">
        <dgm:presLayoutVars>
          <dgm:chMax val="7"/>
          <dgm:dir/>
          <dgm:resizeHandles val="exact"/>
        </dgm:presLayoutVars>
      </dgm:prSet>
      <dgm:spPr/>
    </dgm:pt>
    <dgm:pt modelId="{DB5B6B46-FEB4-4BE9-83E9-7D5313439C41}" type="pres">
      <dgm:prSet presAssocID="{6B170FC9-DCAC-44AA-90B9-4B797073AE9E}" presName="circ1" presStyleLbl="vennNode1" presStyleIdx="0" presStyleCnt="4"/>
      <dgm:spPr/>
      <dgm:t>
        <a:bodyPr/>
        <a:lstStyle/>
        <a:p>
          <a:endParaRPr lang="en-US"/>
        </a:p>
      </dgm:t>
    </dgm:pt>
    <dgm:pt modelId="{2C83F7A2-CCC5-4DD5-ACF6-C08059CF2893}" type="pres">
      <dgm:prSet presAssocID="{6B170FC9-DCAC-44AA-90B9-4B797073AE9E}" presName="circ1Tx" presStyleLbl="revTx" presStyleIdx="0" presStyleCnt="0">
        <dgm:presLayoutVars>
          <dgm:chMax val="0"/>
          <dgm:chPref val="0"/>
          <dgm:bulletEnabled val="1"/>
        </dgm:presLayoutVars>
      </dgm:prSet>
      <dgm:spPr/>
      <dgm:t>
        <a:bodyPr/>
        <a:lstStyle/>
        <a:p>
          <a:endParaRPr lang="en-US"/>
        </a:p>
      </dgm:t>
    </dgm:pt>
    <dgm:pt modelId="{CA554290-A97B-48D3-9ED0-5D895E93D10A}" type="pres">
      <dgm:prSet presAssocID="{911FAC2A-FB35-4B96-A1C0-6714E9D3C76B}" presName="circ2" presStyleLbl="vennNode1" presStyleIdx="1" presStyleCnt="4"/>
      <dgm:spPr/>
      <dgm:t>
        <a:bodyPr/>
        <a:lstStyle/>
        <a:p>
          <a:endParaRPr lang="en-US"/>
        </a:p>
      </dgm:t>
    </dgm:pt>
    <dgm:pt modelId="{77ED358B-F09D-4AC8-8F7C-F4A3521F2A3E}" type="pres">
      <dgm:prSet presAssocID="{911FAC2A-FB35-4B96-A1C0-6714E9D3C76B}" presName="circ2Tx" presStyleLbl="revTx" presStyleIdx="0" presStyleCnt="0">
        <dgm:presLayoutVars>
          <dgm:chMax val="0"/>
          <dgm:chPref val="0"/>
          <dgm:bulletEnabled val="1"/>
        </dgm:presLayoutVars>
      </dgm:prSet>
      <dgm:spPr/>
      <dgm:t>
        <a:bodyPr/>
        <a:lstStyle/>
        <a:p>
          <a:endParaRPr lang="en-US"/>
        </a:p>
      </dgm:t>
    </dgm:pt>
    <dgm:pt modelId="{8C349AFD-3138-4985-97EB-4C1D92B6834D}" type="pres">
      <dgm:prSet presAssocID="{69D61A75-E18B-45C3-BF54-4318EEF90857}" presName="circ3" presStyleLbl="vennNode1" presStyleIdx="2" presStyleCnt="4"/>
      <dgm:spPr/>
      <dgm:t>
        <a:bodyPr/>
        <a:lstStyle/>
        <a:p>
          <a:endParaRPr lang="en-US"/>
        </a:p>
      </dgm:t>
    </dgm:pt>
    <dgm:pt modelId="{CD8FEA47-533D-4470-BADC-14ACB8D1A822}" type="pres">
      <dgm:prSet presAssocID="{69D61A75-E18B-45C3-BF54-4318EEF90857}" presName="circ3Tx" presStyleLbl="revTx" presStyleIdx="0" presStyleCnt="0">
        <dgm:presLayoutVars>
          <dgm:chMax val="0"/>
          <dgm:chPref val="0"/>
          <dgm:bulletEnabled val="1"/>
        </dgm:presLayoutVars>
      </dgm:prSet>
      <dgm:spPr/>
      <dgm:t>
        <a:bodyPr/>
        <a:lstStyle/>
        <a:p>
          <a:endParaRPr lang="en-US"/>
        </a:p>
      </dgm:t>
    </dgm:pt>
    <dgm:pt modelId="{2357CD60-555A-497A-BE38-0D6DC12DC236}" type="pres">
      <dgm:prSet presAssocID="{8502D3C8-1B07-4987-B2AA-F44080F891D3}" presName="circ4" presStyleLbl="vennNode1" presStyleIdx="3" presStyleCnt="4"/>
      <dgm:spPr/>
      <dgm:t>
        <a:bodyPr/>
        <a:lstStyle/>
        <a:p>
          <a:endParaRPr lang="en-US"/>
        </a:p>
      </dgm:t>
    </dgm:pt>
    <dgm:pt modelId="{17BC8989-D7D4-4811-A9A3-57CBC0C5E79C}" type="pres">
      <dgm:prSet presAssocID="{8502D3C8-1B07-4987-B2AA-F44080F891D3}" presName="circ4Tx" presStyleLbl="revTx" presStyleIdx="0" presStyleCnt="0">
        <dgm:presLayoutVars>
          <dgm:chMax val="0"/>
          <dgm:chPref val="0"/>
          <dgm:bulletEnabled val="1"/>
        </dgm:presLayoutVars>
      </dgm:prSet>
      <dgm:spPr/>
      <dgm:t>
        <a:bodyPr/>
        <a:lstStyle/>
        <a:p>
          <a:endParaRPr lang="en-US"/>
        </a:p>
      </dgm:t>
    </dgm:pt>
  </dgm:ptLst>
  <dgm:cxnLst>
    <dgm:cxn modelId="{A2A8BB29-64A2-4973-B35C-BF23A5108325}" srcId="{1B570532-E2B5-4266-A49A-60820CB75563}" destId="{69D61A75-E18B-45C3-BF54-4318EEF90857}" srcOrd="2" destOrd="0" parTransId="{BE62A3E6-237E-4A68-9BB3-32CC5AB4D723}" sibTransId="{C540E03E-D010-4379-AD98-4A38122CD90D}"/>
    <dgm:cxn modelId="{E0057515-E8E0-40C0-9D29-D6B7742B7422}" srcId="{1B570532-E2B5-4266-A49A-60820CB75563}" destId="{8502D3C8-1B07-4987-B2AA-F44080F891D3}" srcOrd="3" destOrd="0" parTransId="{5F4FFAA8-9F9C-444D-B9AC-06DFB6F3C121}" sibTransId="{7EFE3D5F-F593-41CB-AA8D-49EE9F4580EE}"/>
    <dgm:cxn modelId="{63BCE916-7783-4F9F-80BB-D81D7DFF2239}" type="presOf" srcId="{6B170FC9-DCAC-44AA-90B9-4B797073AE9E}" destId="{DB5B6B46-FEB4-4BE9-83E9-7D5313439C41}" srcOrd="0" destOrd="0" presId="urn:microsoft.com/office/officeart/2005/8/layout/venn1"/>
    <dgm:cxn modelId="{C10EA902-C143-4285-8663-CEE23A22A911}" type="presOf" srcId="{6B170FC9-DCAC-44AA-90B9-4B797073AE9E}" destId="{2C83F7A2-CCC5-4DD5-ACF6-C08059CF2893}" srcOrd="1" destOrd="0" presId="urn:microsoft.com/office/officeart/2005/8/layout/venn1"/>
    <dgm:cxn modelId="{39EE9F0B-EE79-42B5-8F3C-069A39850150}" srcId="{1B570532-E2B5-4266-A49A-60820CB75563}" destId="{911FAC2A-FB35-4B96-A1C0-6714E9D3C76B}" srcOrd="1" destOrd="0" parTransId="{FF10AD44-2F4C-418D-9447-0F9D07469211}" sibTransId="{538C0817-9C1A-4CA7-A726-6AC8FDDC7ADC}"/>
    <dgm:cxn modelId="{77DAE388-A23A-4F94-8EC8-FEB6114656A7}" type="presOf" srcId="{8502D3C8-1B07-4987-B2AA-F44080F891D3}" destId="{17BC8989-D7D4-4811-A9A3-57CBC0C5E79C}" srcOrd="1" destOrd="0" presId="urn:microsoft.com/office/officeart/2005/8/layout/venn1"/>
    <dgm:cxn modelId="{6971517F-C355-4749-9251-6E1864DD777E}" type="presOf" srcId="{69D61A75-E18B-45C3-BF54-4318EEF90857}" destId="{8C349AFD-3138-4985-97EB-4C1D92B6834D}" srcOrd="0" destOrd="0" presId="urn:microsoft.com/office/officeart/2005/8/layout/venn1"/>
    <dgm:cxn modelId="{1833DC43-5CFE-4A68-A5B7-D1977E52C747}" type="presOf" srcId="{69D61A75-E18B-45C3-BF54-4318EEF90857}" destId="{CD8FEA47-533D-4470-BADC-14ACB8D1A822}" srcOrd="1" destOrd="0" presId="urn:microsoft.com/office/officeart/2005/8/layout/venn1"/>
    <dgm:cxn modelId="{EB6C8E76-C763-4CF5-9047-1483D5E31AE6}" type="presOf" srcId="{911FAC2A-FB35-4B96-A1C0-6714E9D3C76B}" destId="{77ED358B-F09D-4AC8-8F7C-F4A3521F2A3E}" srcOrd="1" destOrd="0" presId="urn:microsoft.com/office/officeart/2005/8/layout/venn1"/>
    <dgm:cxn modelId="{6E87DB92-B993-467B-AEB2-59060659F7EA}" type="presOf" srcId="{911FAC2A-FB35-4B96-A1C0-6714E9D3C76B}" destId="{CA554290-A97B-48D3-9ED0-5D895E93D10A}" srcOrd="0" destOrd="0" presId="urn:microsoft.com/office/officeart/2005/8/layout/venn1"/>
    <dgm:cxn modelId="{819F22CA-B4C9-44B5-B320-E602B403A169}" type="presOf" srcId="{8502D3C8-1B07-4987-B2AA-F44080F891D3}" destId="{2357CD60-555A-497A-BE38-0D6DC12DC236}" srcOrd="0" destOrd="0" presId="urn:microsoft.com/office/officeart/2005/8/layout/venn1"/>
    <dgm:cxn modelId="{E5E542FA-17AA-4D26-814F-E41BEF625BDE}" srcId="{1B570532-E2B5-4266-A49A-60820CB75563}" destId="{6B170FC9-DCAC-44AA-90B9-4B797073AE9E}" srcOrd="0" destOrd="0" parTransId="{1966A4A4-E3EC-4924-8B40-EA97DD0D2376}" sibTransId="{3AAFCF21-E308-41D4-BC71-3B13352F73D6}"/>
    <dgm:cxn modelId="{25DEE70C-8BEC-4239-8254-51249E126833}" type="presOf" srcId="{1B570532-E2B5-4266-A49A-60820CB75563}" destId="{BE69100C-7548-4071-98E8-6E8E164144C1}" srcOrd="0" destOrd="0" presId="urn:microsoft.com/office/officeart/2005/8/layout/venn1"/>
    <dgm:cxn modelId="{DB8A1E0C-AD18-423D-8B9B-E8B556E91286}" type="presParOf" srcId="{BE69100C-7548-4071-98E8-6E8E164144C1}" destId="{DB5B6B46-FEB4-4BE9-83E9-7D5313439C41}" srcOrd="0" destOrd="0" presId="urn:microsoft.com/office/officeart/2005/8/layout/venn1"/>
    <dgm:cxn modelId="{2E511668-AE3B-4D20-B65C-2E5313982A81}" type="presParOf" srcId="{BE69100C-7548-4071-98E8-6E8E164144C1}" destId="{2C83F7A2-CCC5-4DD5-ACF6-C08059CF2893}" srcOrd="1" destOrd="0" presId="urn:microsoft.com/office/officeart/2005/8/layout/venn1"/>
    <dgm:cxn modelId="{32699D61-57E6-4FD3-B3C9-450710619A16}" type="presParOf" srcId="{BE69100C-7548-4071-98E8-6E8E164144C1}" destId="{CA554290-A97B-48D3-9ED0-5D895E93D10A}" srcOrd="2" destOrd="0" presId="urn:microsoft.com/office/officeart/2005/8/layout/venn1"/>
    <dgm:cxn modelId="{E0D79E81-9923-4600-9EAC-E037CAB4CC6E}" type="presParOf" srcId="{BE69100C-7548-4071-98E8-6E8E164144C1}" destId="{77ED358B-F09D-4AC8-8F7C-F4A3521F2A3E}" srcOrd="3" destOrd="0" presId="urn:microsoft.com/office/officeart/2005/8/layout/venn1"/>
    <dgm:cxn modelId="{044D54FA-5D0B-4C8B-AF7B-898FC103221C}" type="presParOf" srcId="{BE69100C-7548-4071-98E8-6E8E164144C1}" destId="{8C349AFD-3138-4985-97EB-4C1D92B6834D}" srcOrd="4" destOrd="0" presId="urn:microsoft.com/office/officeart/2005/8/layout/venn1"/>
    <dgm:cxn modelId="{D6FDCBC5-C35D-4E2C-8569-C3D1F1C2A950}" type="presParOf" srcId="{BE69100C-7548-4071-98E8-6E8E164144C1}" destId="{CD8FEA47-533D-4470-BADC-14ACB8D1A822}" srcOrd="5" destOrd="0" presId="urn:microsoft.com/office/officeart/2005/8/layout/venn1"/>
    <dgm:cxn modelId="{A37AF92E-22E3-4ACC-91E8-F9469466899B}" type="presParOf" srcId="{BE69100C-7548-4071-98E8-6E8E164144C1}" destId="{2357CD60-555A-497A-BE38-0D6DC12DC236}" srcOrd="6" destOrd="0" presId="urn:microsoft.com/office/officeart/2005/8/layout/venn1"/>
    <dgm:cxn modelId="{4D46A9A8-7372-4BA1-AC1F-A50774F57B4F}" type="presParOf" srcId="{BE69100C-7548-4071-98E8-6E8E164144C1}" destId="{17BC8989-D7D4-4811-A9A3-57CBC0C5E79C}" srcOrd="7"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3EC1B9B-6CCA-4727-AD73-036118986AEB}">
      <dsp:nvSpPr>
        <dsp:cNvPr id="0" name=""/>
        <dsp:cNvSpPr/>
      </dsp:nvSpPr>
      <dsp:spPr>
        <a:xfrm>
          <a:off x="1543050" y="0"/>
          <a:ext cx="5334000" cy="5334000"/>
        </a:xfrm>
        <a:prstGeom prst="ellipse">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Marketing Inbound</a:t>
          </a:r>
          <a:endParaRPr lang="en-US" sz="1500" kern="1200" dirty="0"/>
        </a:p>
      </dsp:txBody>
      <dsp:txXfrm>
        <a:off x="3464356" y="266699"/>
        <a:ext cx="1491386" cy="800100"/>
      </dsp:txXfrm>
    </dsp:sp>
    <dsp:sp modelId="{DB964EA4-75ED-4954-AEEC-1B22AAB69A15}">
      <dsp:nvSpPr>
        <dsp:cNvPr id="0" name=""/>
        <dsp:cNvSpPr/>
      </dsp:nvSpPr>
      <dsp:spPr>
        <a:xfrm>
          <a:off x="2076450" y="1066799"/>
          <a:ext cx="4267200" cy="4267200"/>
        </a:xfrm>
        <a:prstGeom prst="ellipse">
          <a:avLst/>
        </a:prstGeom>
        <a:gradFill rotWithShape="0">
          <a:gsLst>
            <a:gs pos="0">
              <a:schemeClr val="accent2">
                <a:hueOff val="1560506"/>
                <a:satOff val="-1946"/>
                <a:lumOff val="458"/>
                <a:alphaOff val="0"/>
                <a:tint val="75000"/>
                <a:shade val="85000"/>
                <a:satMod val="230000"/>
              </a:schemeClr>
            </a:gs>
            <a:gs pos="25000">
              <a:schemeClr val="accent2">
                <a:hueOff val="1560506"/>
                <a:satOff val="-1946"/>
                <a:lumOff val="458"/>
                <a:alphaOff val="0"/>
                <a:tint val="90000"/>
                <a:shade val="70000"/>
                <a:satMod val="220000"/>
              </a:schemeClr>
            </a:gs>
            <a:gs pos="50000">
              <a:schemeClr val="accent2">
                <a:hueOff val="1560506"/>
                <a:satOff val="-1946"/>
                <a:lumOff val="458"/>
                <a:alphaOff val="0"/>
                <a:tint val="90000"/>
                <a:shade val="58000"/>
                <a:satMod val="225000"/>
              </a:schemeClr>
            </a:gs>
            <a:gs pos="65000">
              <a:schemeClr val="accent2">
                <a:hueOff val="1560506"/>
                <a:satOff val="-1946"/>
                <a:lumOff val="458"/>
                <a:alphaOff val="0"/>
                <a:tint val="90000"/>
                <a:shade val="58000"/>
                <a:satMod val="225000"/>
              </a:schemeClr>
            </a:gs>
            <a:gs pos="80000">
              <a:schemeClr val="accent2">
                <a:hueOff val="1560506"/>
                <a:satOff val="-1946"/>
                <a:lumOff val="458"/>
                <a:alphaOff val="0"/>
                <a:tint val="90000"/>
                <a:shade val="69000"/>
                <a:satMod val="220000"/>
              </a:schemeClr>
            </a:gs>
            <a:gs pos="100000">
              <a:schemeClr val="accent2">
                <a:hueOff val="1560506"/>
                <a:satOff val="-1946"/>
                <a:lumOff val="458"/>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Marketing</a:t>
          </a:r>
        </a:p>
        <a:p>
          <a:pPr lvl="0" algn="ctr" defTabSz="666750">
            <a:lnSpc>
              <a:spcPct val="90000"/>
            </a:lnSpc>
            <a:spcBef>
              <a:spcPct val="0"/>
            </a:spcBef>
            <a:spcAft>
              <a:spcPct val="35000"/>
            </a:spcAft>
          </a:pPr>
          <a:r>
            <a:rPr lang="en-US" sz="1500" kern="1200" dirty="0" smtClean="0"/>
            <a:t>Outbound</a:t>
          </a:r>
          <a:endParaRPr lang="en-US" sz="1500" kern="1200" dirty="0"/>
        </a:p>
      </dsp:txBody>
      <dsp:txXfrm>
        <a:off x="3464356" y="1322831"/>
        <a:ext cx="1491386" cy="768096"/>
      </dsp:txXfrm>
    </dsp:sp>
    <dsp:sp modelId="{D12C407E-6410-46E7-807B-37034321B2C8}">
      <dsp:nvSpPr>
        <dsp:cNvPr id="0" name=""/>
        <dsp:cNvSpPr/>
      </dsp:nvSpPr>
      <dsp:spPr>
        <a:xfrm>
          <a:off x="2609850" y="2133599"/>
          <a:ext cx="3200400" cy="3200400"/>
        </a:xfrm>
        <a:prstGeom prst="ellipse">
          <a:avLst/>
        </a:prstGeom>
        <a:gradFill rotWithShape="0">
          <a:gsLst>
            <a:gs pos="0">
              <a:schemeClr val="accent2">
                <a:hueOff val="3121013"/>
                <a:satOff val="-3893"/>
                <a:lumOff val="915"/>
                <a:alphaOff val="0"/>
                <a:tint val="75000"/>
                <a:shade val="85000"/>
                <a:satMod val="230000"/>
              </a:schemeClr>
            </a:gs>
            <a:gs pos="25000">
              <a:schemeClr val="accent2">
                <a:hueOff val="3121013"/>
                <a:satOff val="-3893"/>
                <a:lumOff val="915"/>
                <a:alphaOff val="0"/>
                <a:tint val="90000"/>
                <a:shade val="70000"/>
                <a:satMod val="220000"/>
              </a:schemeClr>
            </a:gs>
            <a:gs pos="50000">
              <a:schemeClr val="accent2">
                <a:hueOff val="3121013"/>
                <a:satOff val="-3893"/>
                <a:lumOff val="915"/>
                <a:alphaOff val="0"/>
                <a:tint val="90000"/>
                <a:shade val="58000"/>
                <a:satMod val="225000"/>
              </a:schemeClr>
            </a:gs>
            <a:gs pos="65000">
              <a:schemeClr val="accent2">
                <a:hueOff val="3121013"/>
                <a:satOff val="-3893"/>
                <a:lumOff val="915"/>
                <a:alphaOff val="0"/>
                <a:tint val="90000"/>
                <a:shade val="58000"/>
                <a:satMod val="225000"/>
              </a:schemeClr>
            </a:gs>
            <a:gs pos="80000">
              <a:schemeClr val="accent2">
                <a:hueOff val="3121013"/>
                <a:satOff val="-3893"/>
                <a:lumOff val="915"/>
                <a:alphaOff val="0"/>
                <a:tint val="90000"/>
                <a:shade val="69000"/>
                <a:satMod val="220000"/>
              </a:schemeClr>
            </a:gs>
            <a:gs pos="100000">
              <a:schemeClr val="accent2">
                <a:hueOff val="3121013"/>
                <a:satOff val="-3893"/>
                <a:lumOff val="91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Marketing </a:t>
          </a:r>
        </a:p>
        <a:p>
          <a:pPr lvl="0" algn="ctr" defTabSz="666750">
            <a:lnSpc>
              <a:spcPct val="90000"/>
            </a:lnSpc>
            <a:spcBef>
              <a:spcPct val="0"/>
            </a:spcBef>
            <a:spcAft>
              <a:spcPct val="35000"/>
            </a:spcAft>
          </a:pPr>
          <a:r>
            <a:rPr lang="en-US" sz="1500" kern="1200" dirty="0" smtClean="0"/>
            <a:t>Research</a:t>
          </a:r>
          <a:endParaRPr lang="en-US" sz="1500" kern="1200" dirty="0"/>
        </a:p>
      </dsp:txBody>
      <dsp:txXfrm>
        <a:off x="3464356" y="2373629"/>
        <a:ext cx="1491386" cy="720090"/>
      </dsp:txXfrm>
    </dsp:sp>
    <dsp:sp modelId="{074462D9-5149-4B7A-9951-48069B4A86FC}">
      <dsp:nvSpPr>
        <dsp:cNvPr id="0" name=""/>
        <dsp:cNvSpPr/>
      </dsp:nvSpPr>
      <dsp:spPr>
        <a:xfrm>
          <a:off x="3143250" y="3200399"/>
          <a:ext cx="2133600" cy="2133600"/>
        </a:xfrm>
        <a:prstGeom prst="ellipse">
          <a:avLst/>
        </a:prstGeom>
        <a:gradFill rotWithShape="0">
          <a:gsLst>
            <a:gs pos="0">
              <a:schemeClr val="accent2">
                <a:hueOff val="4681519"/>
                <a:satOff val="-5839"/>
                <a:lumOff val="1373"/>
                <a:alphaOff val="0"/>
                <a:tint val="75000"/>
                <a:shade val="85000"/>
                <a:satMod val="230000"/>
              </a:schemeClr>
            </a:gs>
            <a:gs pos="25000">
              <a:schemeClr val="accent2">
                <a:hueOff val="4681519"/>
                <a:satOff val="-5839"/>
                <a:lumOff val="1373"/>
                <a:alphaOff val="0"/>
                <a:tint val="90000"/>
                <a:shade val="70000"/>
                <a:satMod val="220000"/>
              </a:schemeClr>
            </a:gs>
            <a:gs pos="50000">
              <a:schemeClr val="accent2">
                <a:hueOff val="4681519"/>
                <a:satOff val="-5839"/>
                <a:lumOff val="1373"/>
                <a:alphaOff val="0"/>
                <a:tint val="90000"/>
                <a:shade val="58000"/>
                <a:satMod val="225000"/>
              </a:schemeClr>
            </a:gs>
            <a:gs pos="65000">
              <a:schemeClr val="accent2">
                <a:hueOff val="4681519"/>
                <a:satOff val="-5839"/>
                <a:lumOff val="1373"/>
                <a:alphaOff val="0"/>
                <a:tint val="90000"/>
                <a:shade val="58000"/>
                <a:satMod val="225000"/>
              </a:schemeClr>
            </a:gs>
            <a:gs pos="80000">
              <a:schemeClr val="accent2">
                <a:hueOff val="4681519"/>
                <a:satOff val="-5839"/>
                <a:lumOff val="1373"/>
                <a:alphaOff val="0"/>
                <a:tint val="90000"/>
                <a:shade val="69000"/>
                <a:satMod val="220000"/>
              </a:schemeClr>
            </a:gs>
            <a:gs pos="100000">
              <a:schemeClr val="accent2">
                <a:hueOff val="4681519"/>
                <a:satOff val="-5839"/>
                <a:lumOff val="1373"/>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Marketing</a:t>
          </a:r>
        </a:p>
        <a:p>
          <a:pPr lvl="0" algn="ctr" defTabSz="666750">
            <a:lnSpc>
              <a:spcPct val="90000"/>
            </a:lnSpc>
            <a:spcBef>
              <a:spcPct val="0"/>
            </a:spcBef>
            <a:spcAft>
              <a:spcPct val="35000"/>
            </a:spcAft>
          </a:pPr>
          <a:r>
            <a:rPr lang="en-US" sz="1500" kern="1200" dirty="0" smtClean="0"/>
            <a:t>Plan</a:t>
          </a:r>
          <a:endParaRPr lang="en-US" sz="1500" kern="1200" dirty="0"/>
        </a:p>
      </dsp:txBody>
      <dsp:txXfrm>
        <a:off x="3455708" y="3733799"/>
        <a:ext cx="1508683" cy="106680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5B6B46-FEB4-4BE9-83E9-7D5313439C41}">
      <dsp:nvSpPr>
        <dsp:cNvPr id="0" name=""/>
        <dsp:cNvSpPr/>
      </dsp:nvSpPr>
      <dsp:spPr>
        <a:xfrm>
          <a:off x="1359916" y="37084"/>
          <a:ext cx="1928368" cy="1928368"/>
        </a:xfrm>
        <a:prstGeom prst="ellipse">
          <a:avLst/>
        </a:prstGeom>
        <a:solidFill>
          <a:schemeClr val="accent1">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latin typeface="+mj-lt"/>
            </a:rPr>
            <a:t>Board &amp; Staff                                       </a:t>
          </a:r>
          <a:endParaRPr lang="en-US" sz="1000" kern="1200" dirty="0">
            <a:latin typeface="+mj-lt"/>
          </a:endParaRPr>
        </a:p>
      </dsp:txBody>
      <dsp:txXfrm>
        <a:off x="1582420" y="296672"/>
        <a:ext cx="1483360" cy="611886"/>
      </dsp:txXfrm>
    </dsp:sp>
    <dsp:sp modelId="{CA554290-A97B-48D3-9ED0-5D895E93D10A}">
      <dsp:nvSpPr>
        <dsp:cNvPr id="0" name=""/>
        <dsp:cNvSpPr/>
      </dsp:nvSpPr>
      <dsp:spPr>
        <a:xfrm>
          <a:off x="2212848" y="890016"/>
          <a:ext cx="1928368" cy="1928368"/>
        </a:xfrm>
        <a:prstGeom prst="ellipse">
          <a:avLst/>
        </a:prstGeom>
        <a:solidFill>
          <a:schemeClr val="accent1">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latin typeface="+mj-lt"/>
            </a:rPr>
            <a:t>Funders &amp; Supporters                              </a:t>
          </a:r>
          <a:endParaRPr lang="en-US" sz="1000" kern="1200" dirty="0">
            <a:latin typeface="+mj-lt"/>
          </a:endParaRPr>
        </a:p>
      </dsp:txBody>
      <dsp:txXfrm>
        <a:off x="3251200" y="1112520"/>
        <a:ext cx="741680" cy="1483360"/>
      </dsp:txXfrm>
    </dsp:sp>
    <dsp:sp modelId="{2557759D-B955-469B-A17B-123BF972F450}">
      <dsp:nvSpPr>
        <dsp:cNvPr id="0" name=""/>
        <dsp:cNvSpPr/>
      </dsp:nvSpPr>
      <dsp:spPr>
        <a:xfrm>
          <a:off x="1359916" y="1742948"/>
          <a:ext cx="1928368" cy="1928368"/>
        </a:xfrm>
        <a:prstGeom prst="ellipse">
          <a:avLst/>
        </a:prstGeom>
        <a:solidFill>
          <a:schemeClr val="accent1">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latin typeface="+mj-lt"/>
            </a:rPr>
            <a:t>Clients</a:t>
          </a:r>
          <a:endParaRPr lang="en-US" sz="1000" kern="1200" dirty="0">
            <a:latin typeface="+mj-lt"/>
          </a:endParaRPr>
        </a:p>
      </dsp:txBody>
      <dsp:txXfrm>
        <a:off x="1582420" y="2799842"/>
        <a:ext cx="1483360" cy="611886"/>
      </dsp:txXfrm>
    </dsp:sp>
    <dsp:sp modelId="{18C17151-E243-4115-9BA0-7A46FA971CD2}">
      <dsp:nvSpPr>
        <dsp:cNvPr id="0" name=""/>
        <dsp:cNvSpPr/>
      </dsp:nvSpPr>
      <dsp:spPr>
        <a:xfrm>
          <a:off x="506984" y="890016"/>
          <a:ext cx="1928368" cy="1928368"/>
        </a:xfrm>
        <a:prstGeom prst="ellipse">
          <a:avLst/>
        </a:prstGeom>
        <a:solidFill>
          <a:schemeClr val="accent1">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latin typeface="+mj-lt"/>
            </a:rPr>
            <a:t>Donors</a:t>
          </a:r>
          <a:endParaRPr lang="en-US" sz="1000" kern="1200" dirty="0">
            <a:latin typeface="+mj-lt"/>
          </a:endParaRPr>
        </a:p>
      </dsp:txBody>
      <dsp:txXfrm>
        <a:off x="655320" y="1112520"/>
        <a:ext cx="741680" cy="148336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CCBCB8-CCC9-48BA-94D2-ADB40A12CF2C}">
      <dsp:nvSpPr>
        <dsp:cNvPr id="0" name=""/>
        <dsp:cNvSpPr/>
      </dsp:nvSpPr>
      <dsp:spPr>
        <a:xfrm rot="5400000">
          <a:off x="-195317" y="195317"/>
          <a:ext cx="1302114" cy="911479"/>
        </a:xfrm>
        <a:prstGeom prst="chevron">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w="10000" cap="flat" cmpd="sng" algn="ctr">
          <a:solidFill>
            <a:schemeClr val="accent5">
              <a:hueOff val="0"/>
              <a:satOff val="0"/>
              <a:lumOff val="0"/>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 #1</a:t>
          </a:r>
          <a:endParaRPr lang="en-US" sz="2700" kern="1200" dirty="0"/>
        </a:p>
      </dsp:txBody>
      <dsp:txXfrm rot="5400000">
        <a:off x="-195317" y="195317"/>
        <a:ext cx="1302114" cy="911479"/>
      </dsp:txXfrm>
    </dsp:sp>
    <dsp:sp modelId="{CA3F0D36-AE4F-4929-BBC7-F5CF56BD045E}">
      <dsp:nvSpPr>
        <dsp:cNvPr id="0" name=""/>
        <dsp:cNvSpPr/>
      </dsp:nvSpPr>
      <dsp:spPr>
        <a:xfrm rot="5400000">
          <a:off x="3613952" y="-2699995"/>
          <a:ext cx="846374" cy="6251320"/>
        </a:xfrm>
        <a:prstGeom prst="round2SameRect">
          <a:avLst/>
        </a:prstGeom>
        <a:solidFill>
          <a:schemeClr val="lt1">
            <a:alpha val="90000"/>
            <a:hueOff val="0"/>
            <a:satOff val="0"/>
            <a:lumOff val="0"/>
            <a:alphaOff val="0"/>
          </a:schemeClr>
        </a:solidFill>
        <a:ln w="10000" cap="flat" cmpd="sng" algn="ctr">
          <a:solidFill>
            <a:schemeClr val="accent5">
              <a:hueOff val="0"/>
              <a:satOff val="0"/>
              <a:lumOff val="0"/>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mj-lt"/>
            </a:rPr>
            <a:t>Are their real differences between business marketing  &amp; non-profit marketing or are just the activities different?</a:t>
          </a:r>
          <a:endParaRPr lang="en-US" sz="2000" kern="1200" dirty="0">
            <a:latin typeface="+mj-lt"/>
          </a:endParaRPr>
        </a:p>
      </dsp:txBody>
      <dsp:txXfrm rot="5400000">
        <a:off x="3613952" y="-2699995"/>
        <a:ext cx="846374" cy="6251320"/>
      </dsp:txXfrm>
    </dsp:sp>
    <dsp:sp modelId="{D2A06FD0-0D7E-4589-BE0F-F2BB3065F1FB}">
      <dsp:nvSpPr>
        <dsp:cNvPr id="0" name=""/>
        <dsp:cNvSpPr/>
      </dsp:nvSpPr>
      <dsp:spPr>
        <a:xfrm rot="5400000">
          <a:off x="-195317" y="1353838"/>
          <a:ext cx="1302114" cy="911479"/>
        </a:xfrm>
        <a:prstGeom prst="chevron">
          <a:avLst/>
        </a:prstGeom>
        <a:gradFill rotWithShape="0">
          <a:gsLst>
            <a:gs pos="0">
              <a:schemeClr val="accent5">
                <a:hueOff val="-3311292"/>
                <a:satOff val="13270"/>
                <a:lumOff val="2876"/>
                <a:alphaOff val="0"/>
                <a:tint val="75000"/>
                <a:shade val="85000"/>
                <a:satMod val="230000"/>
              </a:schemeClr>
            </a:gs>
            <a:gs pos="25000">
              <a:schemeClr val="accent5">
                <a:hueOff val="-3311292"/>
                <a:satOff val="13270"/>
                <a:lumOff val="2876"/>
                <a:alphaOff val="0"/>
                <a:tint val="90000"/>
                <a:shade val="70000"/>
                <a:satMod val="220000"/>
              </a:schemeClr>
            </a:gs>
            <a:gs pos="50000">
              <a:schemeClr val="accent5">
                <a:hueOff val="-3311292"/>
                <a:satOff val="13270"/>
                <a:lumOff val="2876"/>
                <a:alphaOff val="0"/>
                <a:tint val="90000"/>
                <a:shade val="58000"/>
                <a:satMod val="225000"/>
              </a:schemeClr>
            </a:gs>
            <a:gs pos="65000">
              <a:schemeClr val="accent5">
                <a:hueOff val="-3311292"/>
                <a:satOff val="13270"/>
                <a:lumOff val="2876"/>
                <a:alphaOff val="0"/>
                <a:tint val="90000"/>
                <a:shade val="58000"/>
                <a:satMod val="225000"/>
              </a:schemeClr>
            </a:gs>
            <a:gs pos="80000">
              <a:schemeClr val="accent5">
                <a:hueOff val="-3311292"/>
                <a:satOff val="13270"/>
                <a:lumOff val="2876"/>
                <a:alphaOff val="0"/>
                <a:tint val="90000"/>
                <a:shade val="69000"/>
                <a:satMod val="220000"/>
              </a:schemeClr>
            </a:gs>
            <a:gs pos="100000">
              <a:schemeClr val="accent5">
                <a:hueOff val="-3311292"/>
                <a:satOff val="13270"/>
                <a:lumOff val="2876"/>
                <a:alphaOff val="0"/>
                <a:tint val="77000"/>
                <a:shade val="80000"/>
                <a:satMod val="230000"/>
              </a:schemeClr>
            </a:gs>
          </a:gsLst>
          <a:lin ang="5400000" scaled="1"/>
        </a:gradFill>
        <a:ln w="10000" cap="flat" cmpd="sng" algn="ctr">
          <a:solidFill>
            <a:schemeClr val="accent5">
              <a:hueOff val="-3311292"/>
              <a:satOff val="13270"/>
              <a:lumOff val="2876"/>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 #2</a:t>
          </a:r>
          <a:endParaRPr lang="en-US" sz="2700" kern="1200" dirty="0"/>
        </a:p>
      </dsp:txBody>
      <dsp:txXfrm rot="5400000">
        <a:off x="-195317" y="1353838"/>
        <a:ext cx="1302114" cy="911479"/>
      </dsp:txXfrm>
    </dsp:sp>
    <dsp:sp modelId="{8C0A8DD8-BDCB-47ED-94F9-EAF6D6280E3A}">
      <dsp:nvSpPr>
        <dsp:cNvPr id="0" name=""/>
        <dsp:cNvSpPr/>
      </dsp:nvSpPr>
      <dsp:spPr>
        <a:xfrm rot="5400000">
          <a:off x="3613952" y="-1543951"/>
          <a:ext cx="846374" cy="6251320"/>
        </a:xfrm>
        <a:prstGeom prst="round2SameRect">
          <a:avLst/>
        </a:prstGeom>
        <a:solidFill>
          <a:schemeClr val="lt1">
            <a:alpha val="90000"/>
            <a:hueOff val="0"/>
            <a:satOff val="0"/>
            <a:lumOff val="0"/>
            <a:alphaOff val="0"/>
          </a:schemeClr>
        </a:solidFill>
        <a:ln w="10000" cap="flat" cmpd="sng" algn="ctr">
          <a:solidFill>
            <a:schemeClr val="accent5">
              <a:hueOff val="-3311292"/>
              <a:satOff val="13270"/>
              <a:lumOff val="2876"/>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mj-lt"/>
            </a:rPr>
            <a:t>Should non–profits also develop internet marketing strategies?</a:t>
          </a:r>
          <a:endParaRPr lang="en-US" sz="2000" kern="1200" dirty="0">
            <a:latin typeface="+mj-lt"/>
          </a:endParaRPr>
        </a:p>
      </dsp:txBody>
      <dsp:txXfrm rot="5400000">
        <a:off x="3613952" y="-1543951"/>
        <a:ext cx="846374" cy="6251320"/>
      </dsp:txXfrm>
    </dsp:sp>
    <dsp:sp modelId="{94969C8D-1393-446E-9C64-28970AE3B2AB}">
      <dsp:nvSpPr>
        <dsp:cNvPr id="0" name=""/>
        <dsp:cNvSpPr/>
      </dsp:nvSpPr>
      <dsp:spPr>
        <a:xfrm rot="5400000">
          <a:off x="-195317" y="2419645"/>
          <a:ext cx="1302114" cy="911479"/>
        </a:xfrm>
        <a:prstGeom prst="chevron">
          <a:avLst/>
        </a:prstGeom>
        <a:gradFill rotWithShape="0">
          <a:gsLst>
            <a:gs pos="0">
              <a:schemeClr val="accent5">
                <a:hueOff val="-6622584"/>
                <a:satOff val="26541"/>
                <a:lumOff val="5752"/>
                <a:alphaOff val="0"/>
                <a:tint val="75000"/>
                <a:shade val="85000"/>
                <a:satMod val="230000"/>
              </a:schemeClr>
            </a:gs>
            <a:gs pos="25000">
              <a:schemeClr val="accent5">
                <a:hueOff val="-6622584"/>
                <a:satOff val="26541"/>
                <a:lumOff val="5752"/>
                <a:alphaOff val="0"/>
                <a:tint val="90000"/>
                <a:shade val="70000"/>
                <a:satMod val="220000"/>
              </a:schemeClr>
            </a:gs>
            <a:gs pos="50000">
              <a:schemeClr val="accent5">
                <a:hueOff val="-6622584"/>
                <a:satOff val="26541"/>
                <a:lumOff val="5752"/>
                <a:alphaOff val="0"/>
                <a:tint val="90000"/>
                <a:shade val="58000"/>
                <a:satMod val="225000"/>
              </a:schemeClr>
            </a:gs>
            <a:gs pos="65000">
              <a:schemeClr val="accent5">
                <a:hueOff val="-6622584"/>
                <a:satOff val="26541"/>
                <a:lumOff val="5752"/>
                <a:alphaOff val="0"/>
                <a:tint val="90000"/>
                <a:shade val="58000"/>
                <a:satMod val="225000"/>
              </a:schemeClr>
            </a:gs>
            <a:gs pos="80000">
              <a:schemeClr val="accent5">
                <a:hueOff val="-6622584"/>
                <a:satOff val="26541"/>
                <a:lumOff val="5752"/>
                <a:alphaOff val="0"/>
                <a:tint val="90000"/>
                <a:shade val="69000"/>
                <a:satMod val="220000"/>
              </a:schemeClr>
            </a:gs>
            <a:gs pos="100000">
              <a:schemeClr val="accent5">
                <a:hueOff val="-6622584"/>
                <a:satOff val="26541"/>
                <a:lumOff val="5752"/>
                <a:alphaOff val="0"/>
                <a:tint val="77000"/>
                <a:shade val="80000"/>
                <a:satMod val="230000"/>
              </a:schemeClr>
            </a:gs>
          </a:gsLst>
          <a:lin ang="5400000" scaled="1"/>
        </a:gradFill>
        <a:ln w="10000" cap="flat" cmpd="sng" algn="ctr">
          <a:solidFill>
            <a:schemeClr val="accent5">
              <a:hueOff val="-6622584"/>
              <a:satOff val="26541"/>
              <a:lumOff val="5752"/>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latin typeface="+mj-lt"/>
            </a:rPr>
            <a:t>? #3</a:t>
          </a:r>
          <a:endParaRPr lang="en-US" sz="2700" kern="1200" dirty="0">
            <a:latin typeface="+mj-lt"/>
          </a:endParaRPr>
        </a:p>
      </dsp:txBody>
      <dsp:txXfrm rot="5400000">
        <a:off x="-195317" y="2419645"/>
        <a:ext cx="1302114" cy="911479"/>
      </dsp:txXfrm>
    </dsp:sp>
    <dsp:sp modelId="{83606E9F-64AC-47EE-9338-C22A3647EF00}">
      <dsp:nvSpPr>
        <dsp:cNvPr id="0" name=""/>
        <dsp:cNvSpPr/>
      </dsp:nvSpPr>
      <dsp:spPr>
        <a:xfrm rot="5400000">
          <a:off x="3592010" y="-444699"/>
          <a:ext cx="846374" cy="6251320"/>
        </a:xfrm>
        <a:prstGeom prst="round2SameRect">
          <a:avLst/>
        </a:prstGeom>
        <a:solidFill>
          <a:schemeClr val="lt1">
            <a:alpha val="90000"/>
            <a:hueOff val="0"/>
            <a:satOff val="0"/>
            <a:lumOff val="0"/>
            <a:alphaOff val="0"/>
          </a:schemeClr>
        </a:solidFill>
        <a:ln w="10000" cap="flat" cmpd="sng" algn="ctr">
          <a:solidFill>
            <a:schemeClr val="accent5">
              <a:hueOff val="-6622584"/>
              <a:satOff val="26541"/>
              <a:lumOff val="5752"/>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mj-lt"/>
            </a:rPr>
            <a:t>Why is important to for non profits to also focus marketing on supporters, donors &amp; funders?</a:t>
          </a:r>
          <a:endParaRPr lang="en-US" sz="2000" kern="1200" dirty="0">
            <a:latin typeface="+mj-lt"/>
          </a:endParaRPr>
        </a:p>
      </dsp:txBody>
      <dsp:txXfrm rot="5400000">
        <a:off x="3592010" y="-444699"/>
        <a:ext cx="846374" cy="6251320"/>
      </dsp:txXfrm>
    </dsp:sp>
    <dsp:sp modelId="{9C9773CC-17FB-425A-ABA7-5AB8663F881F}">
      <dsp:nvSpPr>
        <dsp:cNvPr id="0" name=""/>
        <dsp:cNvSpPr/>
      </dsp:nvSpPr>
      <dsp:spPr>
        <a:xfrm rot="5400000">
          <a:off x="-195317" y="3665925"/>
          <a:ext cx="1302114" cy="911479"/>
        </a:xfrm>
        <a:prstGeom prst="chevron">
          <a:avLst/>
        </a:prstGeom>
        <a:gradFill rotWithShape="0">
          <a:gsLst>
            <a:gs pos="0">
              <a:schemeClr val="accent5">
                <a:hueOff val="-9933876"/>
                <a:satOff val="39811"/>
                <a:lumOff val="8628"/>
                <a:alphaOff val="0"/>
                <a:tint val="75000"/>
                <a:shade val="85000"/>
                <a:satMod val="230000"/>
              </a:schemeClr>
            </a:gs>
            <a:gs pos="25000">
              <a:schemeClr val="accent5">
                <a:hueOff val="-9933876"/>
                <a:satOff val="39811"/>
                <a:lumOff val="8628"/>
                <a:alphaOff val="0"/>
                <a:tint val="90000"/>
                <a:shade val="70000"/>
                <a:satMod val="220000"/>
              </a:schemeClr>
            </a:gs>
            <a:gs pos="50000">
              <a:schemeClr val="accent5">
                <a:hueOff val="-9933876"/>
                <a:satOff val="39811"/>
                <a:lumOff val="8628"/>
                <a:alphaOff val="0"/>
                <a:tint val="90000"/>
                <a:shade val="58000"/>
                <a:satMod val="225000"/>
              </a:schemeClr>
            </a:gs>
            <a:gs pos="65000">
              <a:schemeClr val="accent5">
                <a:hueOff val="-9933876"/>
                <a:satOff val="39811"/>
                <a:lumOff val="8628"/>
                <a:alphaOff val="0"/>
                <a:tint val="90000"/>
                <a:shade val="58000"/>
                <a:satMod val="225000"/>
              </a:schemeClr>
            </a:gs>
            <a:gs pos="80000">
              <a:schemeClr val="accent5">
                <a:hueOff val="-9933876"/>
                <a:satOff val="39811"/>
                <a:lumOff val="8628"/>
                <a:alphaOff val="0"/>
                <a:tint val="90000"/>
                <a:shade val="69000"/>
                <a:satMod val="220000"/>
              </a:schemeClr>
            </a:gs>
            <a:gs pos="100000">
              <a:schemeClr val="accent5">
                <a:hueOff val="-9933876"/>
                <a:satOff val="39811"/>
                <a:lumOff val="8628"/>
                <a:alphaOff val="0"/>
                <a:tint val="77000"/>
                <a:shade val="80000"/>
                <a:satMod val="230000"/>
              </a:schemeClr>
            </a:gs>
          </a:gsLst>
          <a:lin ang="5400000" scaled="1"/>
        </a:gradFill>
        <a:ln w="10000" cap="flat" cmpd="sng" algn="ctr">
          <a:solidFill>
            <a:schemeClr val="accent5">
              <a:hueOff val="-9933876"/>
              <a:satOff val="39811"/>
              <a:lumOff val="8628"/>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 #4</a:t>
          </a:r>
          <a:endParaRPr lang="en-US" sz="2700" kern="1200" dirty="0"/>
        </a:p>
      </dsp:txBody>
      <dsp:txXfrm rot="5400000">
        <a:off x="-195317" y="3665925"/>
        <a:ext cx="1302114" cy="911479"/>
      </dsp:txXfrm>
    </dsp:sp>
    <dsp:sp modelId="{C0F22368-B3A4-47FA-AACE-FF5FCE5D0AC4}">
      <dsp:nvSpPr>
        <dsp:cNvPr id="0" name=""/>
        <dsp:cNvSpPr/>
      </dsp:nvSpPr>
      <dsp:spPr>
        <a:xfrm rot="5400000">
          <a:off x="3613952" y="778495"/>
          <a:ext cx="846374" cy="6251320"/>
        </a:xfrm>
        <a:prstGeom prst="round2SameRect">
          <a:avLst/>
        </a:prstGeom>
        <a:solidFill>
          <a:schemeClr val="lt1">
            <a:alpha val="90000"/>
            <a:hueOff val="0"/>
            <a:satOff val="0"/>
            <a:lumOff val="0"/>
            <a:alphaOff val="0"/>
          </a:schemeClr>
        </a:solidFill>
        <a:ln w="10000" cap="flat" cmpd="sng" algn="ctr">
          <a:solidFill>
            <a:schemeClr val="accent5">
              <a:hueOff val="-9933876"/>
              <a:satOff val="39811"/>
              <a:lumOff val="8628"/>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mj-lt"/>
            </a:rPr>
            <a:t>How can Power Point Presentations enhance my marketing strategy?</a:t>
          </a:r>
          <a:endParaRPr lang="en-US" sz="2000" kern="1200" dirty="0">
            <a:latin typeface="+mj-lt"/>
          </a:endParaRPr>
        </a:p>
      </dsp:txBody>
      <dsp:txXfrm rot="5400000">
        <a:off x="3613952" y="778495"/>
        <a:ext cx="846374" cy="6251320"/>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93E806-D3E9-4C4F-A2C5-4F8C9BC7FD2E}">
      <dsp:nvSpPr>
        <dsp:cNvPr id="0" name=""/>
        <dsp:cNvSpPr/>
      </dsp:nvSpPr>
      <dsp:spPr>
        <a:xfrm>
          <a:off x="0" y="10939"/>
          <a:ext cx="6705600" cy="1048320"/>
        </a:xfrm>
        <a:prstGeom prst="roundRect">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Identify specific groups as potential customers</a:t>
          </a:r>
          <a:endParaRPr lang="en-US" sz="2000" kern="1200" dirty="0">
            <a:latin typeface="+mj-lt"/>
          </a:endParaRPr>
        </a:p>
      </dsp:txBody>
      <dsp:txXfrm>
        <a:off x="0" y="10939"/>
        <a:ext cx="6705600" cy="1048320"/>
      </dsp:txXfrm>
    </dsp:sp>
    <dsp:sp modelId="{0F7E3DB0-D270-4FDD-953A-7708128EAEEF}">
      <dsp:nvSpPr>
        <dsp:cNvPr id="0" name=""/>
        <dsp:cNvSpPr/>
      </dsp:nvSpPr>
      <dsp:spPr>
        <a:xfrm>
          <a:off x="0" y="1220539"/>
          <a:ext cx="6705600" cy="1048320"/>
        </a:xfrm>
        <a:prstGeom prst="roundRect">
          <a:avLst/>
        </a:prstGeom>
        <a:gradFill rotWithShape="0">
          <a:gsLst>
            <a:gs pos="0">
              <a:schemeClr val="accent3">
                <a:hueOff val="3750088"/>
                <a:satOff val="-5627"/>
                <a:lumOff val="-915"/>
                <a:alphaOff val="0"/>
                <a:tint val="75000"/>
                <a:shade val="85000"/>
                <a:satMod val="230000"/>
              </a:schemeClr>
            </a:gs>
            <a:gs pos="25000">
              <a:schemeClr val="accent3">
                <a:hueOff val="3750088"/>
                <a:satOff val="-5627"/>
                <a:lumOff val="-915"/>
                <a:alphaOff val="0"/>
                <a:tint val="90000"/>
                <a:shade val="70000"/>
                <a:satMod val="220000"/>
              </a:schemeClr>
            </a:gs>
            <a:gs pos="50000">
              <a:schemeClr val="accent3">
                <a:hueOff val="3750088"/>
                <a:satOff val="-5627"/>
                <a:lumOff val="-915"/>
                <a:alphaOff val="0"/>
                <a:tint val="90000"/>
                <a:shade val="58000"/>
                <a:satMod val="225000"/>
              </a:schemeClr>
            </a:gs>
            <a:gs pos="65000">
              <a:schemeClr val="accent3">
                <a:hueOff val="3750088"/>
                <a:satOff val="-5627"/>
                <a:lumOff val="-915"/>
                <a:alphaOff val="0"/>
                <a:tint val="90000"/>
                <a:shade val="58000"/>
                <a:satMod val="225000"/>
              </a:schemeClr>
            </a:gs>
            <a:gs pos="80000">
              <a:schemeClr val="accent3">
                <a:hueOff val="3750088"/>
                <a:satOff val="-5627"/>
                <a:lumOff val="-915"/>
                <a:alphaOff val="0"/>
                <a:tint val="90000"/>
                <a:shade val="69000"/>
                <a:satMod val="220000"/>
              </a:schemeClr>
            </a:gs>
            <a:gs pos="100000">
              <a:schemeClr val="accent3">
                <a:hueOff val="3750088"/>
                <a:satOff val="-5627"/>
                <a:lumOff val="-91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How to meet the needs of each group (target market)</a:t>
          </a:r>
          <a:endParaRPr lang="en-US" sz="2000" kern="1200" dirty="0">
            <a:latin typeface="+mj-lt"/>
          </a:endParaRPr>
        </a:p>
      </dsp:txBody>
      <dsp:txXfrm>
        <a:off x="0" y="1220539"/>
        <a:ext cx="6705600" cy="1048320"/>
      </dsp:txXfrm>
    </dsp:sp>
    <dsp:sp modelId="{5D60ADE2-DF13-4CC9-BEEA-B0B340AD307C}">
      <dsp:nvSpPr>
        <dsp:cNvPr id="0" name=""/>
        <dsp:cNvSpPr/>
      </dsp:nvSpPr>
      <dsp:spPr>
        <a:xfrm>
          <a:off x="0" y="2430139"/>
          <a:ext cx="6705600" cy="1048320"/>
        </a:xfrm>
        <a:prstGeom prst="roundRect">
          <a:avLst/>
        </a:prstGeom>
        <a:gradFill rotWithShape="0">
          <a:gsLst>
            <a:gs pos="0">
              <a:schemeClr val="accent3">
                <a:hueOff val="7500176"/>
                <a:satOff val="-11253"/>
                <a:lumOff val="-1830"/>
                <a:alphaOff val="0"/>
                <a:tint val="75000"/>
                <a:shade val="85000"/>
                <a:satMod val="230000"/>
              </a:schemeClr>
            </a:gs>
            <a:gs pos="25000">
              <a:schemeClr val="accent3">
                <a:hueOff val="7500176"/>
                <a:satOff val="-11253"/>
                <a:lumOff val="-1830"/>
                <a:alphaOff val="0"/>
                <a:tint val="90000"/>
                <a:shade val="70000"/>
                <a:satMod val="220000"/>
              </a:schemeClr>
            </a:gs>
            <a:gs pos="50000">
              <a:schemeClr val="accent3">
                <a:hueOff val="7500176"/>
                <a:satOff val="-11253"/>
                <a:lumOff val="-1830"/>
                <a:alphaOff val="0"/>
                <a:tint val="90000"/>
                <a:shade val="58000"/>
                <a:satMod val="225000"/>
              </a:schemeClr>
            </a:gs>
            <a:gs pos="65000">
              <a:schemeClr val="accent3">
                <a:hueOff val="7500176"/>
                <a:satOff val="-11253"/>
                <a:lumOff val="-1830"/>
                <a:alphaOff val="0"/>
                <a:tint val="90000"/>
                <a:shade val="58000"/>
                <a:satMod val="225000"/>
              </a:schemeClr>
            </a:gs>
            <a:gs pos="80000">
              <a:schemeClr val="accent3">
                <a:hueOff val="7500176"/>
                <a:satOff val="-11253"/>
                <a:lumOff val="-1830"/>
                <a:alphaOff val="0"/>
                <a:tint val="90000"/>
                <a:shade val="69000"/>
                <a:satMod val="220000"/>
              </a:schemeClr>
            </a:gs>
            <a:gs pos="100000">
              <a:schemeClr val="accent3">
                <a:hueOff val="7500176"/>
                <a:satOff val="-11253"/>
                <a:lumOff val="-183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How each group (target market) may choose to access the product / services </a:t>
          </a:r>
          <a:endParaRPr lang="en-US" sz="2000" kern="1200" dirty="0">
            <a:latin typeface="+mj-lt"/>
          </a:endParaRPr>
        </a:p>
      </dsp:txBody>
      <dsp:txXfrm>
        <a:off x="0" y="2430139"/>
        <a:ext cx="6705600" cy="1048320"/>
      </dsp:txXfrm>
    </dsp:sp>
    <dsp:sp modelId="{5BD07B66-948F-4A33-A479-D2864C926538}">
      <dsp:nvSpPr>
        <dsp:cNvPr id="0" name=""/>
        <dsp:cNvSpPr/>
      </dsp:nvSpPr>
      <dsp:spPr>
        <a:xfrm>
          <a:off x="0" y="3639740"/>
          <a:ext cx="6705600" cy="1048320"/>
        </a:xfrm>
        <a:prstGeom prst="roundRect">
          <a:avLst/>
        </a:prstGeom>
        <a:gradFill rotWithShape="0">
          <a:gsLst>
            <a:gs pos="0">
              <a:schemeClr val="accent3">
                <a:hueOff val="11250264"/>
                <a:satOff val="-16880"/>
                <a:lumOff val="-2745"/>
                <a:alphaOff val="0"/>
                <a:tint val="75000"/>
                <a:shade val="85000"/>
                <a:satMod val="230000"/>
              </a:schemeClr>
            </a:gs>
            <a:gs pos="25000">
              <a:schemeClr val="accent3">
                <a:hueOff val="11250264"/>
                <a:satOff val="-16880"/>
                <a:lumOff val="-2745"/>
                <a:alphaOff val="0"/>
                <a:tint val="90000"/>
                <a:shade val="70000"/>
                <a:satMod val="220000"/>
              </a:schemeClr>
            </a:gs>
            <a:gs pos="50000">
              <a:schemeClr val="accent3">
                <a:hueOff val="11250264"/>
                <a:satOff val="-16880"/>
                <a:lumOff val="-2745"/>
                <a:alphaOff val="0"/>
                <a:tint val="90000"/>
                <a:shade val="58000"/>
                <a:satMod val="225000"/>
              </a:schemeClr>
            </a:gs>
            <a:gs pos="65000">
              <a:schemeClr val="accent3">
                <a:hueOff val="11250264"/>
                <a:satOff val="-16880"/>
                <a:lumOff val="-2745"/>
                <a:alphaOff val="0"/>
                <a:tint val="90000"/>
                <a:shade val="58000"/>
                <a:satMod val="225000"/>
              </a:schemeClr>
            </a:gs>
            <a:gs pos="80000">
              <a:schemeClr val="accent3">
                <a:hueOff val="11250264"/>
                <a:satOff val="-16880"/>
                <a:lumOff val="-2745"/>
                <a:alphaOff val="0"/>
                <a:tint val="90000"/>
                <a:shade val="69000"/>
                <a:satMod val="220000"/>
              </a:schemeClr>
            </a:gs>
            <a:gs pos="100000">
              <a:schemeClr val="accent3">
                <a:hueOff val="11250264"/>
                <a:satOff val="-16880"/>
                <a:lumOff val="-274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How much the customers are willing to pay for the product / services. </a:t>
          </a:r>
          <a:endParaRPr lang="en-US" sz="2000" kern="1200" dirty="0">
            <a:latin typeface="+mj-lt"/>
          </a:endParaRPr>
        </a:p>
      </dsp:txBody>
      <dsp:txXfrm>
        <a:off x="0" y="3639740"/>
        <a:ext cx="6705600" cy="1048320"/>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93E806-D3E9-4C4F-A2C5-4F8C9BC7FD2E}">
      <dsp:nvSpPr>
        <dsp:cNvPr id="0" name=""/>
        <dsp:cNvSpPr/>
      </dsp:nvSpPr>
      <dsp:spPr>
        <a:xfrm>
          <a:off x="0" y="387899"/>
          <a:ext cx="6705600" cy="1216800"/>
        </a:xfrm>
        <a:prstGeom prst="roundRect">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Who are our competitors?</a:t>
          </a:r>
          <a:endParaRPr lang="en-US" sz="2000" kern="1200" dirty="0">
            <a:latin typeface="+mj-lt"/>
          </a:endParaRPr>
        </a:p>
      </dsp:txBody>
      <dsp:txXfrm>
        <a:off x="0" y="387899"/>
        <a:ext cx="6705600" cy="1216800"/>
      </dsp:txXfrm>
    </dsp:sp>
    <dsp:sp modelId="{0F7E3DB0-D270-4FDD-953A-7708128EAEEF}">
      <dsp:nvSpPr>
        <dsp:cNvPr id="0" name=""/>
        <dsp:cNvSpPr/>
      </dsp:nvSpPr>
      <dsp:spPr>
        <a:xfrm>
          <a:off x="0" y="1791900"/>
          <a:ext cx="6705600" cy="1216800"/>
        </a:xfrm>
        <a:prstGeom prst="roundRect">
          <a:avLst/>
        </a:prstGeom>
        <a:gradFill rotWithShape="0">
          <a:gsLst>
            <a:gs pos="0">
              <a:schemeClr val="accent5">
                <a:hueOff val="-4966938"/>
                <a:satOff val="19906"/>
                <a:lumOff val="4314"/>
                <a:alphaOff val="0"/>
                <a:tint val="75000"/>
                <a:shade val="85000"/>
                <a:satMod val="230000"/>
              </a:schemeClr>
            </a:gs>
            <a:gs pos="25000">
              <a:schemeClr val="accent5">
                <a:hueOff val="-4966938"/>
                <a:satOff val="19906"/>
                <a:lumOff val="4314"/>
                <a:alphaOff val="0"/>
                <a:tint val="90000"/>
                <a:shade val="70000"/>
                <a:satMod val="220000"/>
              </a:schemeClr>
            </a:gs>
            <a:gs pos="50000">
              <a:schemeClr val="accent5">
                <a:hueOff val="-4966938"/>
                <a:satOff val="19906"/>
                <a:lumOff val="4314"/>
                <a:alphaOff val="0"/>
                <a:tint val="90000"/>
                <a:shade val="58000"/>
                <a:satMod val="225000"/>
              </a:schemeClr>
            </a:gs>
            <a:gs pos="65000">
              <a:schemeClr val="accent5">
                <a:hueOff val="-4966938"/>
                <a:satOff val="19906"/>
                <a:lumOff val="4314"/>
                <a:alphaOff val="0"/>
                <a:tint val="90000"/>
                <a:shade val="58000"/>
                <a:satMod val="225000"/>
              </a:schemeClr>
            </a:gs>
            <a:gs pos="80000">
              <a:schemeClr val="accent5">
                <a:hueOff val="-4966938"/>
                <a:satOff val="19906"/>
                <a:lumOff val="4314"/>
                <a:alphaOff val="0"/>
                <a:tint val="90000"/>
                <a:shade val="69000"/>
                <a:satMod val="220000"/>
              </a:schemeClr>
            </a:gs>
            <a:gs pos="100000">
              <a:schemeClr val="accent5">
                <a:hueOff val="-4966938"/>
                <a:satOff val="19906"/>
                <a:lumOff val="4314"/>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How to design &amp; describe the product so that customers will purchase from us &amp; not the competitors</a:t>
          </a:r>
          <a:endParaRPr lang="en-US" sz="2000" kern="1200" dirty="0">
            <a:latin typeface="+mj-lt"/>
          </a:endParaRPr>
        </a:p>
      </dsp:txBody>
      <dsp:txXfrm>
        <a:off x="0" y="1791900"/>
        <a:ext cx="6705600" cy="1216800"/>
      </dsp:txXfrm>
    </dsp:sp>
    <dsp:sp modelId="{5D60ADE2-DF13-4CC9-BEEA-B0B340AD307C}">
      <dsp:nvSpPr>
        <dsp:cNvPr id="0" name=""/>
        <dsp:cNvSpPr/>
      </dsp:nvSpPr>
      <dsp:spPr>
        <a:xfrm>
          <a:off x="0" y="3195900"/>
          <a:ext cx="6705600" cy="1216800"/>
        </a:xfrm>
        <a:prstGeom prst="roundRect">
          <a:avLst/>
        </a:prstGeom>
        <a:gradFill rotWithShape="0">
          <a:gsLst>
            <a:gs pos="0">
              <a:schemeClr val="accent5">
                <a:hueOff val="-9933876"/>
                <a:satOff val="39811"/>
                <a:lumOff val="8628"/>
                <a:alphaOff val="0"/>
                <a:tint val="75000"/>
                <a:shade val="85000"/>
                <a:satMod val="230000"/>
              </a:schemeClr>
            </a:gs>
            <a:gs pos="25000">
              <a:schemeClr val="accent5">
                <a:hueOff val="-9933876"/>
                <a:satOff val="39811"/>
                <a:lumOff val="8628"/>
                <a:alphaOff val="0"/>
                <a:tint val="90000"/>
                <a:shade val="70000"/>
                <a:satMod val="220000"/>
              </a:schemeClr>
            </a:gs>
            <a:gs pos="50000">
              <a:schemeClr val="accent5">
                <a:hueOff val="-9933876"/>
                <a:satOff val="39811"/>
                <a:lumOff val="8628"/>
                <a:alphaOff val="0"/>
                <a:tint val="90000"/>
                <a:shade val="58000"/>
                <a:satMod val="225000"/>
              </a:schemeClr>
            </a:gs>
            <a:gs pos="65000">
              <a:schemeClr val="accent5">
                <a:hueOff val="-9933876"/>
                <a:satOff val="39811"/>
                <a:lumOff val="8628"/>
                <a:alphaOff val="0"/>
                <a:tint val="90000"/>
                <a:shade val="58000"/>
                <a:satMod val="225000"/>
              </a:schemeClr>
            </a:gs>
            <a:gs pos="80000">
              <a:schemeClr val="accent5">
                <a:hueOff val="-9933876"/>
                <a:satOff val="39811"/>
                <a:lumOff val="8628"/>
                <a:alphaOff val="0"/>
                <a:tint val="90000"/>
                <a:shade val="69000"/>
                <a:satMod val="220000"/>
              </a:schemeClr>
            </a:gs>
            <a:gs pos="100000">
              <a:schemeClr val="accent5">
                <a:hueOff val="-9933876"/>
                <a:satOff val="39811"/>
                <a:lumOff val="8628"/>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How the product / service should be identified, its personality, &amp;  how to name / brand it. </a:t>
          </a:r>
          <a:endParaRPr lang="en-US" sz="2000" kern="1200" dirty="0">
            <a:latin typeface="+mj-lt"/>
          </a:endParaRPr>
        </a:p>
      </dsp:txBody>
      <dsp:txXfrm>
        <a:off x="0" y="3195900"/>
        <a:ext cx="6705600" cy="1216800"/>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93E806-D3E9-4C4F-A2C5-4F8C9BC7FD2E}">
      <dsp:nvSpPr>
        <dsp:cNvPr id="0" name=""/>
        <dsp:cNvSpPr/>
      </dsp:nvSpPr>
      <dsp:spPr>
        <a:xfrm>
          <a:off x="0" y="50800"/>
          <a:ext cx="6705600" cy="823680"/>
        </a:xfrm>
        <a:prstGeom prst="roundRect">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Advertising &amp; promotions focused on Product / Services. </a:t>
          </a:r>
          <a:endParaRPr lang="en-US" sz="2000" kern="1200" dirty="0">
            <a:latin typeface="+mj-lt"/>
          </a:endParaRPr>
        </a:p>
      </dsp:txBody>
      <dsp:txXfrm>
        <a:off x="0" y="50800"/>
        <a:ext cx="6705600" cy="823680"/>
      </dsp:txXfrm>
    </dsp:sp>
    <dsp:sp modelId="{0F7E3DB0-D270-4FDD-953A-7708128EAEEF}">
      <dsp:nvSpPr>
        <dsp:cNvPr id="0" name=""/>
        <dsp:cNvSpPr/>
      </dsp:nvSpPr>
      <dsp:spPr>
        <a:xfrm>
          <a:off x="0" y="987259"/>
          <a:ext cx="6705600" cy="823680"/>
        </a:xfrm>
        <a:prstGeom prst="roundRect">
          <a:avLst/>
        </a:prstGeom>
        <a:gradFill rotWithShape="0">
          <a:gsLst>
            <a:gs pos="0">
              <a:schemeClr val="accent2">
                <a:hueOff val="1170380"/>
                <a:satOff val="-1460"/>
                <a:lumOff val="343"/>
                <a:alphaOff val="0"/>
                <a:tint val="75000"/>
                <a:shade val="85000"/>
                <a:satMod val="230000"/>
              </a:schemeClr>
            </a:gs>
            <a:gs pos="25000">
              <a:schemeClr val="accent2">
                <a:hueOff val="1170380"/>
                <a:satOff val="-1460"/>
                <a:lumOff val="343"/>
                <a:alphaOff val="0"/>
                <a:tint val="90000"/>
                <a:shade val="70000"/>
                <a:satMod val="220000"/>
              </a:schemeClr>
            </a:gs>
            <a:gs pos="50000">
              <a:schemeClr val="accent2">
                <a:hueOff val="1170380"/>
                <a:satOff val="-1460"/>
                <a:lumOff val="343"/>
                <a:alphaOff val="0"/>
                <a:tint val="90000"/>
                <a:shade val="58000"/>
                <a:satMod val="225000"/>
              </a:schemeClr>
            </a:gs>
            <a:gs pos="65000">
              <a:schemeClr val="accent2">
                <a:hueOff val="1170380"/>
                <a:satOff val="-1460"/>
                <a:lumOff val="343"/>
                <a:alphaOff val="0"/>
                <a:tint val="90000"/>
                <a:shade val="58000"/>
                <a:satMod val="225000"/>
              </a:schemeClr>
            </a:gs>
            <a:gs pos="80000">
              <a:schemeClr val="accent2">
                <a:hueOff val="1170380"/>
                <a:satOff val="-1460"/>
                <a:lumOff val="343"/>
                <a:alphaOff val="0"/>
                <a:tint val="90000"/>
                <a:shade val="69000"/>
                <a:satMod val="220000"/>
              </a:schemeClr>
            </a:gs>
            <a:gs pos="100000">
              <a:schemeClr val="accent2">
                <a:hueOff val="1170380"/>
                <a:satOff val="-1460"/>
                <a:lumOff val="343"/>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Sales / Services</a:t>
          </a:r>
          <a:endParaRPr lang="en-US" sz="2000" kern="1200" dirty="0">
            <a:latin typeface="+mj-lt"/>
          </a:endParaRPr>
        </a:p>
      </dsp:txBody>
      <dsp:txXfrm>
        <a:off x="0" y="987259"/>
        <a:ext cx="6705600" cy="823680"/>
      </dsp:txXfrm>
    </dsp:sp>
    <dsp:sp modelId="{321B9C93-CAB4-4D4A-AE85-08F3F8F188F3}">
      <dsp:nvSpPr>
        <dsp:cNvPr id="0" name=""/>
        <dsp:cNvSpPr/>
      </dsp:nvSpPr>
      <dsp:spPr>
        <a:xfrm>
          <a:off x="0" y="1937659"/>
          <a:ext cx="6705600" cy="823680"/>
        </a:xfrm>
        <a:prstGeom prst="roundRect">
          <a:avLst/>
        </a:prstGeom>
        <a:gradFill rotWithShape="0">
          <a:gsLst>
            <a:gs pos="0">
              <a:schemeClr val="accent2">
                <a:hueOff val="2340759"/>
                <a:satOff val="-2919"/>
                <a:lumOff val="686"/>
                <a:alphaOff val="0"/>
                <a:tint val="75000"/>
                <a:shade val="85000"/>
                <a:satMod val="230000"/>
              </a:schemeClr>
            </a:gs>
            <a:gs pos="25000">
              <a:schemeClr val="accent2">
                <a:hueOff val="2340759"/>
                <a:satOff val="-2919"/>
                <a:lumOff val="686"/>
                <a:alphaOff val="0"/>
                <a:tint val="90000"/>
                <a:shade val="70000"/>
                <a:satMod val="220000"/>
              </a:schemeClr>
            </a:gs>
            <a:gs pos="50000">
              <a:schemeClr val="accent2">
                <a:hueOff val="2340759"/>
                <a:satOff val="-2919"/>
                <a:lumOff val="686"/>
                <a:alphaOff val="0"/>
                <a:tint val="90000"/>
                <a:shade val="58000"/>
                <a:satMod val="225000"/>
              </a:schemeClr>
            </a:gs>
            <a:gs pos="65000">
              <a:schemeClr val="accent2">
                <a:hueOff val="2340759"/>
                <a:satOff val="-2919"/>
                <a:lumOff val="686"/>
                <a:alphaOff val="0"/>
                <a:tint val="90000"/>
                <a:shade val="58000"/>
                <a:satMod val="225000"/>
              </a:schemeClr>
            </a:gs>
            <a:gs pos="80000">
              <a:schemeClr val="accent2">
                <a:hueOff val="2340759"/>
                <a:satOff val="-2919"/>
                <a:lumOff val="686"/>
                <a:alphaOff val="0"/>
                <a:tint val="90000"/>
                <a:shade val="69000"/>
                <a:satMod val="220000"/>
              </a:schemeClr>
            </a:gs>
            <a:gs pos="100000">
              <a:schemeClr val="accent2">
                <a:hueOff val="2340759"/>
                <a:satOff val="-2919"/>
                <a:lumOff val="686"/>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Public &amp; media relations</a:t>
          </a:r>
          <a:endParaRPr lang="en-US" sz="2000" kern="1200" dirty="0">
            <a:latin typeface="+mj-lt"/>
          </a:endParaRPr>
        </a:p>
      </dsp:txBody>
      <dsp:txXfrm>
        <a:off x="0" y="1937659"/>
        <a:ext cx="6705600" cy="823680"/>
      </dsp:txXfrm>
    </dsp:sp>
    <dsp:sp modelId="{28626445-AFA6-466D-93DD-A9B0F6799188}">
      <dsp:nvSpPr>
        <dsp:cNvPr id="0" name=""/>
        <dsp:cNvSpPr/>
      </dsp:nvSpPr>
      <dsp:spPr>
        <a:xfrm>
          <a:off x="0" y="2888059"/>
          <a:ext cx="6705600" cy="823680"/>
        </a:xfrm>
        <a:prstGeom prst="roundRect">
          <a:avLst/>
        </a:prstGeom>
        <a:gradFill rotWithShape="0">
          <a:gsLst>
            <a:gs pos="0">
              <a:schemeClr val="accent2">
                <a:hueOff val="3511139"/>
                <a:satOff val="-4379"/>
                <a:lumOff val="1030"/>
                <a:alphaOff val="0"/>
                <a:tint val="75000"/>
                <a:shade val="85000"/>
                <a:satMod val="230000"/>
              </a:schemeClr>
            </a:gs>
            <a:gs pos="25000">
              <a:schemeClr val="accent2">
                <a:hueOff val="3511139"/>
                <a:satOff val="-4379"/>
                <a:lumOff val="1030"/>
                <a:alphaOff val="0"/>
                <a:tint val="90000"/>
                <a:shade val="70000"/>
                <a:satMod val="220000"/>
              </a:schemeClr>
            </a:gs>
            <a:gs pos="50000">
              <a:schemeClr val="accent2">
                <a:hueOff val="3511139"/>
                <a:satOff val="-4379"/>
                <a:lumOff val="1030"/>
                <a:alphaOff val="0"/>
                <a:tint val="90000"/>
                <a:shade val="58000"/>
                <a:satMod val="225000"/>
              </a:schemeClr>
            </a:gs>
            <a:gs pos="65000">
              <a:schemeClr val="accent2">
                <a:hueOff val="3511139"/>
                <a:satOff val="-4379"/>
                <a:lumOff val="1030"/>
                <a:alphaOff val="0"/>
                <a:tint val="90000"/>
                <a:shade val="58000"/>
                <a:satMod val="225000"/>
              </a:schemeClr>
            </a:gs>
            <a:gs pos="80000">
              <a:schemeClr val="accent2">
                <a:hueOff val="3511139"/>
                <a:satOff val="-4379"/>
                <a:lumOff val="1030"/>
                <a:alphaOff val="0"/>
                <a:tint val="90000"/>
                <a:shade val="69000"/>
                <a:satMod val="220000"/>
              </a:schemeClr>
            </a:gs>
            <a:gs pos="100000">
              <a:schemeClr val="accent2">
                <a:hueOff val="3511139"/>
                <a:satOff val="-4379"/>
                <a:lumOff val="103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Customer service</a:t>
          </a:r>
          <a:endParaRPr lang="en-US" sz="2000" kern="1200" dirty="0">
            <a:latin typeface="+mj-lt"/>
          </a:endParaRPr>
        </a:p>
      </dsp:txBody>
      <dsp:txXfrm>
        <a:off x="0" y="2888059"/>
        <a:ext cx="6705600" cy="823680"/>
      </dsp:txXfrm>
    </dsp:sp>
    <dsp:sp modelId="{F87799BE-DF4E-4BF7-92D2-BDB7901242B4}">
      <dsp:nvSpPr>
        <dsp:cNvPr id="0" name=""/>
        <dsp:cNvSpPr/>
      </dsp:nvSpPr>
      <dsp:spPr>
        <a:xfrm>
          <a:off x="0" y="3838460"/>
          <a:ext cx="6705600" cy="823680"/>
        </a:xfrm>
        <a:prstGeom prst="roundRect">
          <a:avLst/>
        </a:prstGeom>
        <a:gradFill rotWithShape="0">
          <a:gsLst>
            <a:gs pos="0">
              <a:schemeClr val="accent2">
                <a:hueOff val="4681519"/>
                <a:satOff val="-5839"/>
                <a:lumOff val="1373"/>
                <a:alphaOff val="0"/>
                <a:tint val="75000"/>
                <a:shade val="85000"/>
                <a:satMod val="230000"/>
              </a:schemeClr>
            </a:gs>
            <a:gs pos="25000">
              <a:schemeClr val="accent2">
                <a:hueOff val="4681519"/>
                <a:satOff val="-5839"/>
                <a:lumOff val="1373"/>
                <a:alphaOff val="0"/>
                <a:tint val="90000"/>
                <a:shade val="70000"/>
                <a:satMod val="220000"/>
              </a:schemeClr>
            </a:gs>
            <a:gs pos="50000">
              <a:schemeClr val="accent2">
                <a:hueOff val="4681519"/>
                <a:satOff val="-5839"/>
                <a:lumOff val="1373"/>
                <a:alphaOff val="0"/>
                <a:tint val="90000"/>
                <a:shade val="58000"/>
                <a:satMod val="225000"/>
              </a:schemeClr>
            </a:gs>
            <a:gs pos="65000">
              <a:schemeClr val="accent2">
                <a:hueOff val="4681519"/>
                <a:satOff val="-5839"/>
                <a:lumOff val="1373"/>
                <a:alphaOff val="0"/>
                <a:tint val="90000"/>
                <a:shade val="58000"/>
                <a:satMod val="225000"/>
              </a:schemeClr>
            </a:gs>
            <a:gs pos="80000">
              <a:schemeClr val="accent2">
                <a:hueOff val="4681519"/>
                <a:satOff val="-5839"/>
                <a:lumOff val="1373"/>
                <a:alphaOff val="0"/>
                <a:tint val="90000"/>
                <a:shade val="69000"/>
                <a:satMod val="220000"/>
              </a:schemeClr>
            </a:gs>
            <a:gs pos="100000">
              <a:schemeClr val="accent2">
                <a:hueOff val="4681519"/>
                <a:satOff val="-5839"/>
                <a:lumOff val="1373"/>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mj-lt"/>
            </a:rPr>
            <a:t>Customer satisfaction</a:t>
          </a:r>
          <a:endParaRPr lang="en-US" sz="2000" kern="1200" dirty="0">
            <a:latin typeface="+mj-lt"/>
          </a:endParaRPr>
        </a:p>
      </dsp:txBody>
      <dsp:txXfrm>
        <a:off x="0" y="3838460"/>
        <a:ext cx="6705600" cy="823680"/>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7F0BF4F-0091-47F0-923C-91A67B2583A3}">
      <dsp:nvSpPr>
        <dsp:cNvPr id="0" name=""/>
        <dsp:cNvSpPr/>
      </dsp:nvSpPr>
      <dsp:spPr>
        <a:xfrm rot="16200000">
          <a:off x="-1309458" y="1310927"/>
          <a:ext cx="4064000" cy="1442144"/>
        </a:xfrm>
        <a:prstGeom prst="flowChartManualOperation">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US" sz="1800" kern="1200" dirty="0" smtClean="0">
              <a:latin typeface="+mj-lt"/>
            </a:rPr>
            <a:t>Primary Market Research</a:t>
          </a:r>
          <a:endParaRPr lang="en-US" sz="1800" kern="1200" dirty="0">
            <a:latin typeface="+mj-lt"/>
          </a:endParaRPr>
        </a:p>
      </dsp:txBody>
      <dsp:txXfrm rot="16200000">
        <a:off x="-1309458" y="1310927"/>
        <a:ext cx="4064000" cy="1442144"/>
      </dsp:txXfrm>
    </dsp:sp>
    <dsp:sp modelId="{69BD44BC-6836-4A4E-972D-B1F2C7276F07}">
      <dsp:nvSpPr>
        <dsp:cNvPr id="0" name=""/>
        <dsp:cNvSpPr/>
      </dsp:nvSpPr>
      <dsp:spPr>
        <a:xfrm rot="16200000">
          <a:off x="240847" y="1310927"/>
          <a:ext cx="4064000" cy="1442144"/>
        </a:xfrm>
        <a:prstGeom prst="flowChartManualOperation">
          <a:avLst/>
        </a:prstGeom>
        <a:gradFill rotWithShape="0">
          <a:gsLst>
            <a:gs pos="0">
              <a:schemeClr val="accent3">
                <a:hueOff val="3750088"/>
                <a:satOff val="-5627"/>
                <a:lumOff val="-915"/>
                <a:alphaOff val="0"/>
                <a:tint val="75000"/>
                <a:shade val="85000"/>
                <a:satMod val="230000"/>
              </a:schemeClr>
            </a:gs>
            <a:gs pos="25000">
              <a:schemeClr val="accent3">
                <a:hueOff val="3750088"/>
                <a:satOff val="-5627"/>
                <a:lumOff val="-915"/>
                <a:alphaOff val="0"/>
                <a:tint val="90000"/>
                <a:shade val="70000"/>
                <a:satMod val="220000"/>
              </a:schemeClr>
            </a:gs>
            <a:gs pos="50000">
              <a:schemeClr val="accent3">
                <a:hueOff val="3750088"/>
                <a:satOff val="-5627"/>
                <a:lumOff val="-915"/>
                <a:alphaOff val="0"/>
                <a:tint val="90000"/>
                <a:shade val="58000"/>
                <a:satMod val="225000"/>
              </a:schemeClr>
            </a:gs>
            <a:gs pos="65000">
              <a:schemeClr val="accent3">
                <a:hueOff val="3750088"/>
                <a:satOff val="-5627"/>
                <a:lumOff val="-915"/>
                <a:alphaOff val="0"/>
                <a:tint val="90000"/>
                <a:shade val="58000"/>
                <a:satMod val="225000"/>
              </a:schemeClr>
            </a:gs>
            <a:gs pos="80000">
              <a:schemeClr val="accent3">
                <a:hueOff val="3750088"/>
                <a:satOff val="-5627"/>
                <a:lumOff val="-915"/>
                <a:alphaOff val="0"/>
                <a:tint val="90000"/>
                <a:shade val="69000"/>
                <a:satMod val="220000"/>
              </a:schemeClr>
            </a:gs>
            <a:gs pos="100000">
              <a:schemeClr val="accent3">
                <a:hueOff val="3750088"/>
                <a:satOff val="-5627"/>
                <a:lumOff val="-91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US" sz="1800" kern="1200" dirty="0" smtClean="0">
              <a:latin typeface="+mj-lt"/>
            </a:rPr>
            <a:t>Research Surveys</a:t>
          </a:r>
          <a:endParaRPr lang="en-US" sz="1800" kern="1200" dirty="0">
            <a:latin typeface="+mj-lt"/>
          </a:endParaRPr>
        </a:p>
      </dsp:txBody>
      <dsp:txXfrm rot="16200000">
        <a:off x="240847" y="1310927"/>
        <a:ext cx="4064000" cy="1442144"/>
      </dsp:txXfrm>
    </dsp:sp>
    <dsp:sp modelId="{B667FB57-EF70-4FEB-9A6D-C002ACFEABFF}">
      <dsp:nvSpPr>
        <dsp:cNvPr id="0" name=""/>
        <dsp:cNvSpPr/>
      </dsp:nvSpPr>
      <dsp:spPr>
        <a:xfrm rot="16200000">
          <a:off x="1737072" y="1310927"/>
          <a:ext cx="4064000" cy="1442144"/>
        </a:xfrm>
        <a:prstGeom prst="flowChartManualOperation">
          <a:avLst/>
        </a:prstGeom>
        <a:gradFill rotWithShape="0">
          <a:gsLst>
            <a:gs pos="0">
              <a:schemeClr val="accent3">
                <a:hueOff val="7500176"/>
                <a:satOff val="-11253"/>
                <a:lumOff val="-1830"/>
                <a:alphaOff val="0"/>
                <a:tint val="75000"/>
                <a:shade val="85000"/>
                <a:satMod val="230000"/>
              </a:schemeClr>
            </a:gs>
            <a:gs pos="25000">
              <a:schemeClr val="accent3">
                <a:hueOff val="7500176"/>
                <a:satOff val="-11253"/>
                <a:lumOff val="-1830"/>
                <a:alphaOff val="0"/>
                <a:tint val="90000"/>
                <a:shade val="70000"/>
                <a:satMod val="220000"/>
              </a:schemeClr>
            </a:gs>
            <a:gs pos="50000">
              <a:schemeClr val="accent3">
                <a:hueOff val="7500176"/>
                <a:satOff val="-11253"/>
                <a:lumOff val="-1830"/>
                <a:alphaOff val="0"/>
                <a:tint val="90000"/>
                <a:shade val="58000"/>
                <a:satMod val="225000"/>
              </a:schemeClr>
            </a:gs>
            <a:gs pos="65000">
              <a:schemeClr val="accent3">
                <a:hueOff val="7500176"/>
                <a:satOff val="-11253"/>
                <a:lumOff val="-1830"/>
                <a:alphaOff val="0"/>
                <a:tint val="90000"/>
                <a:shade val="58000"/>
                <a:satMod val="225000"/>
              </a:schemeClr>
            </a:gs>
            <a:gs pos="80000">
              <a:schemeClr val="accent3">
                <a:hueOff val="7500176"/>
                <a:satOff val="-11253"/>
                <a:lumOff val="-1830"/>
                <a:alphaOff val="0"/>
                <a:tint val="90000"/>
                <a:shade val="69000"/>
                <a:satMod val="220000"/>
              </a:schemeClr>
            </a:gs>
            <a:gs pos="100000">
              <a:schemeClr val="accent3">
                <a:hueOff val="7500176"/>
                <a:satOff val="-11253"/>
                <a:lumOff val="-183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US" sz="1800" kern="1200" dirty="0" smtClean="0">
              <a:latin typeface="+mj-lt"/>
            </a:rPr>
            <a:t>Focus Groups</a:t>
          </a:r>
          <a:endParaRPr lang="en-US" sz="1800" kern="1200" dirty="0">
            <a:latin typeface="+mj-lt"/>
          </a:endParaRPr>
        </a:p>
      </dsp:txBody>
      <dsp:txXfrm rot="16200000">
        <a:off x="1737072" y="1310927"/>
        <a:ext cx="4064000" cy="1442144"/>
      </dsp:txXfrm>
    </dsp:sp>
    <dsp:sp modelId="{C6B5100A-7D11-4413-84F5-E01669C1CBAA}">
      <dsp:nvSpPr>
        <dsp:cNvPr id="0" name=""/>
        <dsp:cNvSpPr/>
      </dsp:nvSpPr>
      <dsp:spPr>
        <a:xfrm rot="16200000">
          <a:off x="3341458" y="1310927"/>
          <a:ext cx="4064000" cy="1442144"/>
        </a:xfrm>
        <a:prstGeom prst="flowChartManualOperation">
          <a:avLst/>
        </a:prstGeom>
        <a:gradFill rotWithShape="0">
          <a:gsLst>
            <a:gs pos="0">
              <a:schemeClr val="accent3">
                <a:hueOff val="11250264"/>
                <a:satOff val="-16880"/>
                <a:lumOff val="-2745"/>
                <a:alphaOff val="0"/>
                <a:tint val="75000"/>
                <a:shade val="85000"/>
                <a:satMod val="230000"/>
              </a:schemeClr>
            </a:gs>
            <a:gs pos="25000">
              <a:schemeClr val="accent3">
                <a:hueOff val="11250264"/>
                <a:satOff val="-16880"/>
                <a:lumOff val="-2745"/>
                <a:alphaOff val="0"/>
                <a:tint val="90000"/>
                <a:shade val="70000"/>
                <a:satMod val="220000"/>
              </a:schemeClr>
            </a:gs>
            <a:gs pos="50000">
              <a:schemeClr val="accent3">
                <a:hueOff val="11250264"/>
                <a:satOff val="-16880"/>
                <a:lumOff val="-2745"/>
                <a:alphaOff val="0"/>
                <a:tint val="90000"/>
                <a:shade val="58000"/>
                <a:satMod val="225000"/>
              </a:schemeClr>
            </a:gs>
            <a:gs pos="65000">
              <a:schemeClr val="accent3">
                <a:hueOff val="11250264"/>
                <a:satOff val="-16880"/>
                <a:lumOff val="-2745"/>
                <a:alphaOff val="0"/>
                <a:tint val="90000"/>
                <a:shade val="58000"/>
                <a:satMod val="225000"/>
              </a:schemeClr>
            </a:gs>
            <a:gs pos="80000">
              <a:schemeClr val="accent3">
                <a:hueOff val="11250264"/>
                <a:satOff val="-16880"/>
                <a:lumOff val="-2745"/>
                <a:alphaOff val="0"/>
                <a:tint val="90000"/>
                <a:shade val="69000"/>
                <a:satMod val="220000"/>
              </a:schemeClr>
            </a:gs>
            <a:gs pos="100000">
              <a:schemeClr val="accent3">
                <a:hueOff val="11250264"/>
                <a:satOff val="-16880"/>
                <a:lumOff val="-274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US" sz="1800" kern="1200" dirty="0" smtClean="0">
              <a:latin typeface="+mj-lt"/>
            </a:rPr>
            <a:t>Individual Interviews</a:t>
          </a:r>
          <a:endParaRPr lang="en-US" sz="1800" kern="1200" dirty="0">
            <a:latin typeface="+mj-lt"/>
          </a:endParaRPr>
        </a:p>
      </dsp:txBody>
      <dsp:txXfrm rot="16200000">
        <a:off x="3341458" y="1310927"/>
        <a:ext cx="4064000" cy="1442144"/>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B5F147-C428-44F1-ADB4-6E852D4CA4E8}">
      <dsp:nvSpPr>
        <dsp:cNvPr id="0" name=""/>
        <dsp:cNvSpPr/>
      </dsp:nvSpPr>
      <dsp:spPr>
        <a:xfrm rot="16200000">
          <a:off x="-1310927" y="1310927"/>
          <a:ext cx="4064000" cy="1442144"/>
        </a:xfrm>
        <a:prstGeom prst="flowChartManualOperation">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US" sz="1800" kern="1200" dirty="0" smtClean="0">
              <a:latin typeface="+mj-lt"/>
            </a:rPr>
            <a:t>Reports &amp; Studies</a:t>
          </a:r>
          <a:endParaRPr lang="en-US" sz="1800" kern="1200" dirty="0"/>
        </a:p>
      </dsp:txBody>
      <dsp:txXfrm rot="16200000">
        <a:off x="-1310927" y="1310927"/>
        <a:ext cx="4064000" cy="1442144"/>
      </dsp:txXfrm>
    </dsp:sp>
    <dsp:sp modelId="{D278346A-6C2A-4EDE-B3D5-B6CBBB2E50A7}">
      <dsp:nvSpPr>
        <dsp:cNvPr id="0" name=""/>
        <dsp:cNvSpPr/>
      </dsp:nvSpPr>
      <dsp:spPr>
        <a:xfrm rot="16200000">
          <a:off x="240847" y="1310927"/>
          <a:ext cx="4064000" cy="1442144"/>
        </a:xfrm>
        <a:prstGeom prst="flowChartManualOperation">
          <a:avLst/>
        </a:prstGeom>
        <a:gradFill rotWithShape="0">
          <a:gsLst>
            <a:gs pos="0">
              <a:schemeClr val="accent5">
                <a:hueOff val="-3311292"/>
                <a:satOff val="13270"/>
                <a:lumOff val="2876"/>
                <a:alphaOff val="0"/>
                <a:tint val="75000"/>
                <a:shade val="85000"/>
                <a:satMod val="230000"/>
              </a:schemeClr>
            </a:gs>
            <a:gs pos="25000">
              <a:schemeClr val="accent5">
                <a:hueOff val="-3311292"/>
                <a:satOff val="13270"/>
                <a:lumOff val="2876"/>
                <a:alphaOff val="0"/>
                <a:tint val="90000"/>
                <a:shade val="70000"/>
                <a:satMod val="220000"/>
              </a:schemeClr>
            </a:gs>
            <a:gs pos="50000">
              <a:schemeClr val="accent5">
                <a:hueOff val="-3311292"/>
                <a:satOff val="13270"/>
                <a:lumOff val="2876"/>
                <a:alphaOff val="0"/>
                <a:tint val="90000"/>
                <a:shade val="58000"/>
                <a:satMod val="225000"/>
              </a:schemeClr>
            </a:gs>
            <a:gs pos="65000">
              <a:schemeClr val="accent5">
                <a:hueOff val="-3311292"/>
                <a:satOff val="13270"/>
                <a:lumOff val="2876"/>
                <a:alphaOff val="0"/>
                <a:tint val="90000"/>
                <a:shade val="58000"/>
                <a:satMod val="225000"/>
              </a:schemeClr>
            </a:gs>
            <a:gs pos="80000">
              <a:schemeClr val="accent5">
                <a:hueOff val="-3311292"/>
                <a:satOff val="13270"/>
                <a:lumOff val="2876"/>
                <a:alphaOff val="0"/>
                <a:tint val="90000"/>
                <a:shade val="69000"/>
                <a:satMod val="220000"/>
              </a:schemeClr>
            </a:gs>
            <a:gs pos="100000">
              <a:schemeClr val="accent5">
                <a:hueOff val="-3311292"/>
                <a:satOff val="13270"/>
                <a:lumOff val="2876"/>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US" sz="1800" kern="1200" dirty="0" smtClean="0">
              <a:latin typeface="+mj-lt"/>
            </a:rPr>
            <a:t>Local News &amp; Mag’s</a:t>
          </a:r>
          <a:endParaRPr lang="en-US" sz="1800" kern="1200" dirty="0">
            <a:latin typeface="+mj-lt"/>
          </a:endParaRPr>
        </a:p>
      </dsp:txBody>
      <dsp:txXfrm rot="16200000">
        <a:off x="240847" y="1310927"/>
        <a:ext cx="4064000" cy="1442144"/>
      </dsp:txXfrm>
    </dsp:sp>
    <dsp:sp modelId="{BC943AF7-8303-4F73-993D-241084E36BC0}">
      <dsp:nvSpPr>
        <dsp:cNvPr id="0" name=""/>
        <dsp:cNvSpPr/>
      </dsp:nvSpPr>
      <dsp:spPr>
        <a:xfrm rot="16200000">
          <a:off x="1791152" y="1310927"/>
          <a:ext cx="4064000" cy="1442144"/>
        </a:xfrm>
        <a:prstGeom prst="flowChartManualOperation">
          <a:avLst/>
        </a:prstGeom>
        <a:gradFill rotWithShape="0">
          <a:gsLst>
            <a:gs pos="0">
              <a:schemeClr val="accent5">
                <a:hueOff val="-6622584"/>
                <a:satOff val="26541"/>
                <a:lumOff val="5752"/>
                <a:alphaOff val="0"/>
                <a:tint val="75000"/>
                <a:shade val="85000"/>
                <a:satMod val="230000"/>
              </a:schemeClr>
            </a:gs>
            <a:gs pos="25000">
              <a:schemeClr val="accent5">
                <a:hueOff val="-6622584"/>
                <a:satOff val="26541"/>
                <a:lumOff val="5752"/>
                <a:alphaOff val="0"/>
                <a:tint val="90000"/>
                <a:shade val="70000"/>
                <a:satMod val="220000"/>
              </a:schemeClr>
            </a:gs>
            <a:gs pos="50000">
              <a:schemeClr val="accent5">
                <a:hueOff val="-6622584"/>
                <a:satOff val="26541"/>
                <a:lumOff val="5752"/>
                <a:alphaOff val="0"/>
                <a:tint val="90000"/>
                <a:shade val="58000"/>
                <a:satMod val="225000"/>
              </a:schemeClr>
            </a:gs>
            <a:gs pos="65000">
              <a:schemeClr val="accent5">
                <a:hueOff val="-6622584"/>
                <a:satOff val="26541"/>
                <a:lumOff val="5752"/>
                <a:alphaOff val="0"/>
                <a:tint val="90000"/>
                <a:shade val="58000"/>
                <a:satMod val="225000"/>
              </a:schemeClr>
            </a:gs>
            <a:gs pos="80000">
              <a:schemeClr val="accent5">
                <a:hueOff val="-6622584"/>
                <a:satOff val="26541"/>
                <a:lumOff val="5752"/>
                <a:alphaOff val="0"/>
                <a:tint val="90000"/>
                <a:shade val="69000"/>
                <a:satMod val="220000"/>
              </a:schemeClr>
            </a:gs>
            <a:gs pos="100000">
              <a:schemeClr val="accent5">
                <a:hueOff val="-6622584"/>
                <a:satOff val="26541"/>
                <a:lumOff val="5752"/>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US" sz="1800" kern="1200" dirty="0" smtClean="0">
              <a:latin typeface="+mj-lt"/>
            </a:rPr>
            <a:t>Library &amp; Gov’t Agencies</a:t>
          </a:r>
          <a:endParaRPr lang="en-US" sz="1800" kern="1200" dirty="0"/>
        </a:p>
      </dsp:txBody>
      <dsp:txXfrm rot="16200000">
        <a:off x="1791152" y="1310927"/>
        <a:ext cx="4064000" cy="1442144"/>
      </dsp:txXfrm>
    </dsp:sp>
    <dsp:sp modelId="{42E4011B-637B-4340-BE57-74A9761C9D9E}">
      <dsp:nvSpPr>
        <dsp:cNvPr id="0" name=""/>
        <dsp:cNvSpPr/>
      </dsp:nvSpPr>
      <dsp:spPr>
        <a:xfrm rot="16200000">
          <a:off x="3341458" y="1310927"/>
          <a:ext cx="4064000" cy="1442144"/>
        </a:xfrm>
        <a:prstGeom prst="flowChartManualOperation">
          <a:avLst/>
        </a:prstGeom>
        <a:gradFill rotWithShape="0">
          <a:gsLst>
            <a:gs pos="0">
              <a:schemeClr val="accent5">
                <a:hueOff val="-9933876"/>
                <a:satOff val="39811"/>
                <a:lumOff val="8628"/>
                <a:alphaOff val="0"/>
                <a:tint val="75000"/>
                <a:shade val="85000"/>
                <a:satMod val="230000"/>
              </a:schemeClr>
            </a:gs>
            <a:gs pos="25000">
              <a:schemeClr val="accent5">
                <a:hueOff val="-9933876"/>
                <a:satOff val="39811"/>
                <a:lumOff val="8628"/>
                <a:alphaOff val="0"/>
                <a:tint val="90000"/>
                <a:shade val="70000"/>
                <a:satMod val="220000"/>
              </a:schemeClr>
            </a:gs>
            <a:gs pos="50000">
              <a:schemeClr val="accent5">
                <a:hueOff val="-9933876"/>
                <a:satOff val="39811"/>
                <a:lumOff val="8628"/>
                <a:alphaOff val="0"/>
                <a:tint val="90000"/>
                <a:shade val="58000"/>
                <a:satMod val="225000"/>
              </a:schemeClr>
            </a:gs>
            <a:gs pos="65000">
              <a:schemeClr val="accent5">
                <a:hueOff val="-9933876"/>
                <a:satOff val="39811"/>
                <a:lumOff val="8628"/>
                <a:alphaOff val="0"/>
                <a:tint val="90000"/>
                <a:shade val="58000"/>
                <a:satMod val="225000"/>
              </a:schemeClr>
            </a:gs>
            <a:gs pos="80000">
              <a:schemeClr val="accent5">
                <a:hueOff val="-9933876"/>
                <a:satOff val="39811"/>
                <a:lumOff val="8628"/>
                <a:alphaOff val="0"/>
                <a:tint val="90000"/>
                <a:shade val="69000"/>
                <a:satMod val="220000"/>
              </a:schemeClr>
            </a:gs>
            <a:gs pos="100000">
              <a:schemeClr val="accent5">
                <a:hueOff val="-9933876"/>
                <a:satOff val="39811"/>
                <a:lumOff val="8628"/>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n-US" sz="1800" kern="1200" dirty="0" smtClean="0">
              <a:latin typeface="+mj-lt"/>
            </a:rPr>
            <a:t>On Line Sites &amp; Trade Assoc.</a:t>
          </a:r>
          <a:endParaRPr lang="en-US" sz="1800" kern="1200" dirty="0"/>
        </a:p>
      </dsp:txBody>
      <dsp:txXfrm rot="16200000">
        <a:off x="3341458" y="1310927"/>
        <a:ext cx="4064000" cy="1442144"/>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CCBCB8-CCC9-48BA-94D2-ADB40A12CF2C}">
      <dsp:nvSpPr>
        <dsp:cNvPr id="0" name=""/>
        <dsp:cNvSpPr/>
      </dsp:nvSpPr>
      <dsp:spPr>
        <a:xfrm rot="5400000">
          <a:off x="-195317" y="195317"/>
          <a:ext cx="1302114" cy="911479"/>
        </a:xfrm>
        <a:prstGeom prst="chevron">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w="10000" cap="flat" cmpd="sng" algn="ctr">
          <a:solidFill>
            <a:schemeClr val="accent5">
              <a:hueOff val="0"/>
              <a:satOff val="0"/>
              <a:lumOff val="0"/>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 #1</a:t>
          </a:r>
          <a:endParaRPr lang="en-US" sz="2700" kern="1200" dirty="0"/>
        </a:p>
      </dsp:txBody>
      <dsp:txXfrm rot="5400000">
        <a:off x="-195317" y="195317"/>
        <a:ext cx="1302114" cy="911479"/>
      </dsp:txXfrm>
    </dsp:sp>
    <dsp:sp modelId="{CA3F0D36-AE4F-4929-BBC7-F5CF56BD045E}">
      <dsp:nvSpPr>
        <dsp:cNvPr id="0" name=""/>
        <dsp:cNvSpPr/>
      </dsp:nvSpPr>
      <dsp:spPr>
        <a:xfrm rot="5400000">
          <a:off x="3613952" y="-2699995"/>
          <a:ext cx="846374" cy="6251320"/>
        </a:xfrm>
        <a:prstGeom prst="round2SameRect">
          <a:avLst/>
        </a:prstGeom>
        <a:solidFill>
          <a:schemeClr val="lt1">
            <a:alpha val="90000"/>
            <a:hueOff val="0"/>
            <a:satOff val="0"/>
            <a:lumOff val="0"/>
            <a:alphaOff val="0"/>
          </a:schemeClr>
        </a:solidFill>
        <a:ln w="10000" cap="flat" cmpd="sng" algn="ctr">
          <a:solidFill>
            <a:schemeClr val="accent5">
              <a:hueOff val="0"/>
              <a:satOff val="0"/>
              <a:lumOff val="0"/>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mj-lt"/>
            </a:rPr>
            <a:t>Are their real differences between business marketing  &amp; non-profit marketing or are just the activities different?</a:t>
          </a:r>
          <a:endParaRPr lang="en-US" sz="2000" kern="1200" dirty="0">
            <a:latin typeface="+mj-lt"/>
          </a:endParaRPr>
        </a:p>
      </dsp:txBody>
      <dsp:txXfrm rot="5400000">
        <a:off x="3613952" y="-2699995"/>
        <a:ext cx="846374" cy="6251320"/>
      </dsp:txXfrm>
    </dsp:sp>
    <dsp:sp modelId="{D2A06FD0-0D7E-4589-BE0F-F2BB3065F1FB}">
      <dsp:nvSpPr>
        <dsp:cNvPr id="0" name=""/>
        <dsp:cNvSpPr/>
      </dsp:nvSpPr>
      <dsp:spPr>
        <a:xfrm rot="5400000">
          <a:off x="-195317" y="1353838"/>
          <a:ext cx="1302114" cy="911479"/>
        </a:xfrm>
        <a:prstGeom prst="chevron">
          <a:avLst/>
        </a:prstGeom>
        <a:gradFill rotWithShape="0">
          <a:gsLst>
            <a:gs pos="0">
              <a:schemeClr val="accent5">
                <a:hueOff val="-3311292"/>
                <a:satOff val="13270"/>
                <a:lumOff val="2876"/>
                <a:alphaOff val="0"/>
                <a:tint val="75000"/>
                <a:shade val="85000"/>
                <a:satMod val="230000"/>
              </a:schemeClr>
            </a:gs>
            <a:gs pos="25000">
              <a:schemeClr val="accent5">
                <a:hueOff val="-3311292"/>
                <a:satOff val="13270"/>
                <a:lumOff val="2876"/>
                <a:alphaOff val="0"/>
                <a:tint val="90000"/>
                <a:shade val="70000"/>
                <a:satMod val="220000"/>
              </a:schemeClr>
            </a:gs>
            <a:gs pos="50000">
              <a:schemeClr val="accent5">
                <a:hueOff val="-3311292"/>
                <a:satOff val="13270"/>
                <a:lumOff val="2876"/>
                <a:alphaOff val="0"/>
                <a:tint val="90000"/>
                <a:shade val="58000"/>
                <a:satMod val="225000"/>
              </a:schemeClr>
            </a:gs>
            <a:gs pos="65000">
              <a:schemeClr val="accent5">
                <a:hueOff val="-3311292"/>
                <a:satOff val="13270"/>
                <a:lumOff val="2876"/>
                <a:alphaOff val="0"/>
                <a:tint val="90000"/>
                <a:shade val="58000"/>
                <a:satMod val="225000"/>
              </a:schemeClr>
            </a:gs>
            <a:gs pos="80000">
              <a:schemeClr val="accent5">
                <a:hueOff val="-3311292"/>
                <a:satOff val="13270"/>
                <a:lumOff val="2876"/>
                <a:alphaOff val="0"/>
                <a:tint val="90000"/>
                <a:shade val="69000"/>
                <a:satMod val="220000"/>
              </a:schemeClr>
            </a:gs>
            <a:gs pos="100000">
              <a:schemeClr val="accent5">
                <a:hueOff val="-3311292"/>
                <a:satOff val="13270"/>
                <a:lumOff val="2876"/>
                <a:alphaOff val="0"/>
                <a:tint val="77000"/>
                <a:shade val="80000"/>
                <a:satMod val="230000"/>
              </a:schemeClr>
            </a:gs>
          </a:gsLst>
          <a:lin ang="5400000" scaled="1"/>
        </a:gradFill>
        <a:ln w="10000" cap="flat" cmpd="sng" algn="ctr">
          <a:solidFill>
            <a:schemeClr val="accent5">
              <a:hueOff val="-3311292"/>
              <a:satOff val="13270"/>
              <a:lumOff val="2876"/>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 #2</a:t>
          </a:r>
          <a:endParaRPr lang="en-US" sz="2700" kern="1200" dirty="0"/>
        </a:p>
      </dsp:txBody>
      <dsp:txXfrm rot="5400000">
        <a:off x="-195317" y="1353838"/>
        <a:ext cx="1302114" cy="911479"/>
      </dsp:txXfrm>
    </dsp:sp>
    <dsp:sp modelId="{8C0A8DD8-BDCB-47ED-94F9-EAF6D6280E3A}">
      <dsp:nvSpPr>
        <dsp:cNvPr id="0" name=""/>
        <dsp:cNvSpPr/>
      </dsp:nvSpPr>
      <dsp:spPr>
        <a:xfrm rot="5400000">
          <a:off x="3613952" y="-1543951"/>
          <a:ext cx="846374" cy="6251320"/>
        </a:xfrm>
        <a:prstGeom prst="round2SameRect">
          <a:avLst/>
        </a:prstGeom>
        <a:solidFill>
          <a:schemeClr val="lt1">
            <a:alpha val="90000"/>
            <a:hueOff val="0"/>
            <a:satOff val="0"/>
            <a:lumOff val="0"/>
            <a:alphaOff val="0"/>
          </a:schemeClr>
        </a:solidFill>
        <a:ln w="10000" cap="flat" cmpd="sng" algn="ctr">
          <a:solidFill>
            <a:schemeClr val="accent5">
              <a:hueOff val="-3311292"/>
              <a:satOff val="13270"/>
              <a:lumOff val="2876"/>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mj-lt"/>
            </a:rPr>
            <a:t>Should non–profits also develop internet marketing strategies?</a:t>
          </a:r>
          <a:endParaRPr lang="en-US" sz="2000" kern="1200" dirty="0">
            <a:latin typeface="+mj-lt"/>
          </a:endParaRPr>
        </a:p>
      </dsp:txBody>
      <dsp:txXfrm rot="5400000">
        <a:off x="3613952" y="-1543951"/>
        <a:ext cx="846374" cy="6251320"/>
      </dsp:txXfrm>
    </dsp:sp>
    <dsp:sp modelId="{94969C8D-1393-446E-9C64-28970AE3B2AB}">
      <dsp:nvSpPr>
        <dsp:cNvPr id="0" name=""/>
        <dsp:cNvSpPr/>
      </dsp:nvSpPr>
      <dsp:spPr>
        <a:xfrm rot="5400000">
          <a:off x="-195317" y="2419645"/>
          <a:ext cx="1302114" cy="911479"/>
        </a:xfrm>
        <a:prstGeom prst="chevron">
          <a:avLst/>
        </a:prstGeom>
        <a:gradFill rotWithShape="0">
          <a:gsLst>
            <a:gs pos="0">
              <a:schemeClr val="accent5">
                <a:hueOff val="-6622584"/>
                <a:satOff val="26541"/>
                <a:lumOff val="5752"/>
                <a:alphaOff val="0"/>
                <a:tint val="75000"/>
                <a:shade val="85000"/>
                <a:satMod val="230000"/>
              </a:schemeClr>
            </a:gs>
            <a:gs pos="25000">
              <a:schemeClr val="accent5">
                <a:hueOff val="-6622584"/>
                <a:satOff val="26541"/>
                <a:lumOff val="5752"/>
                <a:alphaOff val="0"/>
                <a:tint val="90000"/>
                <a:shade val="70000"/>
                <a:satMod val="220000"/>
              </a:schemeClr>
            </a:gs>
            <a:gs pos="50000">
              <a:schemeClr val="accent5">
                <a:hueOff val="-6622584"/>
                <a:satOff val="26541"/>
                <a:lumOff val="5752"/>
                <a:alphaOff val="0"/>
                <a:tint val="90000"/>
                <a:shade val="58000"/>
                <a:satMod val="225000"/>
              </a:schemeClr>
            </a:gs>
            <a:gs pos="65000">
              <a:schemeClr val="accent5">
                <a:hueOff val="-6622584"/>
                <a:satOff val="26541"/>
                <a:lumOff val="5752"/>
                <a:alphaOff val="0"/>
                <a:tint val="90000"/>
                <a:shade val="58000"/>
                <a:satMod val="225000"/>
              </a:schemeClr>
            </a:gs>
            <a:gs pos="80000">
              <a:schemeClr val="accent5">
                <a:hueOff val="-6622584"/>
                <a:satOff val="26541"/>
                <a:lumOff val="5752"/>
                <a:alphaOff val="0"/>
                <a:tint val="90000"/>
                <a:shade val="69000"/>
                <a:satMod val="220000"/>
              </a:schemeClr>
            </a:gs>
            <a:gs pos="100000">
              <a:schemeClr val="accent5">
                <a:hueOff val="-6622584"/>
                <a:satOff val="26541"/>
                <a:lumOff val="5752"/>
                <a:alphaOff val="0"/>
                <a:tint val="77000"/>
                <a:shade val="80000"/>
                <a:satMod val="230000"/>
              </a:schemeClr>
            </a:gs>
          </a:gsLst>
          <a:lin ang="5400000" scaled="1"/>
        </a:gradFill>
        <a:ln w="10000" cap="flat" cmpd="sng" algn="ctr">
          <a:solidFill>
            <a:schemeClr val="accent5">
              <a:hueOff val="-6622584"/>
              <a:satOff val="26541"/>
              <a:lumOff val="5752"/>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latin typeface="+mj-lt"/>
            </a:rPr>
            <a:t>? #3</a:t>
          </a:r>
          <a:endParaRPr lang="en-US" sz="2700" kern="1200" dirty="0">
            <a:latin typeface="+mj-lt"/>
          </a:endParaRPr>
        </a:p>
      </dsp:txBody>
      <dsp:txXfrm rot="5400000">
        <a:off x="-195317" y="2419645"/>
        <a:ext cx="1302114" cy="911479"/>
      </dsp:txXfrm>
    </dsp:sp>
    <dsp:sp modelId="{83606E9F-64AC-47EE-9338-C22A3647EF00}">
      <dsp:nvSpPr>
        <dsp:cNvPr id="0" name=""/>
        <dsp:cNvSpPr/>
      </dsp:nvSpPr>
      <dsp:spPr>
        <a:xfrm rot="5400000">
          <a:off x="3592010" y="-444699"/>
          <a:ext cx="846374" cy="6251320"/>
        </a:xfrm>
        <a:prstGeom prst="round2SameRect">
          <a:avLst/>
        </a:prstGeom>
        <a:solidFill>
          <a:schemeClr val="lt1">
            <a:alpha val="90000"/>
            <a:hueOff val="0"/>
            <a:satOff val="0"/>
            <a:lumOff val="0"/>
            <a:alphaOff val="0"/>
          </a:schemeClr>
        </a:solidFill>
        <a:ln w="10000" cap="flat" cmpd="sng" algn="ctr">
          <a:solidFill>
            <a:schemeClr val="accent5">
              <a:hueOff val="-6622584"/>
              <a:satOff val="26541"/>
              <a:lumOff val="5752"/>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mj-lt"/>
            </a:rPr>
            <a:t>Why is important to for non profits to also focus marketing on supporters, donors &amp; funders?</a:t>
          </a:r>
          <a:endParaRPr lang="en-US" sz="2000" kern="1200" dirty="0">
            <a:latin typeface="+mj-lt"/>
          </a:endParaRPr>
        </a:p>
      </dsp:txBody>
      <dsp:txXfrm rot="5400000">
        <a:off x="3592010" y="-444699"/>
        <a:ext cx="846374" cy="6251320"/>
      </dsp:txXfrm>
    </dsp:sp>
    <dsp:sp modelId="{9C9773CC-17FB-425A-ABA7-5AB8663F881F}">
      <dsp:nvSpPr>
        <dsp:cNvPr id="0" name=""/>
        <dsp:cNvSpPr/>
      </dsp:nvSpPr>
      <dsp:spPr>
        <a:xfrm rot="5400000">
          <a:off x="-195317" y="3665925"/>
          <a:ext cx="1302114" cy="911479"/>
        </a:xfrm>
        <a:prstGeom prst="chevron">
          <a:avLst/>
        </a:prstGeom>
        <a:gradFill rotWithShape="0">
          <a:gsLst>
            <a:gs pos="0">
              <a:schemeClr val="accent5">
                <a:hueOff val="-9933876"/>
                <a:satOff val="39811"/>
                <a:lumOff val="8628"/>
                <a:alphaOff val="0"/>
                <a:tint val="75000"/>
                <a:shade val="85000"/>
                <a:satMod val="230000"/>
              </a:schemeClr>
            </a:gs>
            <a:gs pos="25000">
              <a:schemeClr val="accent5">
                <a:hueOff val="-9933876"/>
                <a:satOff val="39811"/>
                <a:lumOff val="8628"/>
                <a:alphaOff val="0"/>
                <a:tint val="90000"/>
                <a:shade val="70000"/>
                <a:satMod val="220000"/>
              </a:schemeClr>
            </a:gs>
            <a:gs pos="50000">
              <a:schemeClr val="accent5">
                <a:hueOff val="-9933876"/>
                <a:satOff val="39811"/>
                <a:lumOff val="8628"/>
                <a:alphaOff val="0"/>
                <a:tint val="90000"/>
                <a:shade val="58000"/>
                <a:satMod val="225000"/>
              </a:schemeClr>
            </a:gs>
            <a:gs pos="65000">
              <a:schemeClr val="accent5">
                <a:hueOff val="-9933876"/>
                <a:satOff val="39811"/>
                <a:lumOff val="8628"/>
                <a:alphaOff val="0"/>
                <a:tint val="90000"/>
                <a:shade val="58000"/>
                <a:satMod val="225000"/>
              </a:schemeClr>
            </a:gs>
            <a:gs pos="80000">
              <a:schemeClr val="accent5">
                <a:hueOff val="-9933876"/>
                <a:satOff val="39811"/>
                <a:lumOff val="8628"/>
                <a:alphaOff val="0"/>
                <a:tint val="90000"/>
                <a:shade val="69000"/>
                <a:satMod val="220000"/>
              </a:schemeClr>
            </a:gs>
            <a:gs pos="100000">
              <a:schemeClr val="accent5">
                <a:hueOff val="-9933876"/>
                <a:satOff val="39811"/>
                <a:lumOff val="8628"/>
                <a:alphaOff val="0"/>
                <a:tint val="77000"/>
                <a:shade val="80000"/>
                <a:satMod val="230000"/>
              </a:schemeClr>
            </a:gs>
          </a:gsLst>
          <a:lin ang="5400000" scaled="1"/>
        </a:gradFill>
        <a:ln w="10000" cap="flat" cmpd="sng" algn="ctr">
          <a:solidFill>
            <a:schemeClr val="accent5">
              <a:hueOff val="-9933876"/>
              <a:satOff val="39811"/>
              <a:lumOff val="8628"/>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 #4</a:t>
          </a:r>
          <a:endParaRPr lang="en-US" sz="2700" kern="1200" dirty="0"/>
        </a:p>
      </dsp:txBody>
      <dsp:txXfrm rot="5400000">
        <a:off x="-195317" y="3665925"/>
        <a:ext cx="1302114" cy="911479"/>
      </dsp:txXfrm>
    </dsp:sp>
    <dsp:sp modelId="{C0F22368-B3A4-47FA-AACE-FF5FCE5D0AC4}">
      <dsp:nvSpPr>
        <dsp:cNvPr id="0" name=""/>
        <dsp:cNvSpPr/>
      </dsp:nvSpPr>
      <dsp:spPr>
        <a:xfrm rot="5400000">
          <a:off x="3613952" y="778495"/>
          <a:ext cx="846374" cy="6251320"/>
        </a:xfrm>
        <a:prstGeom prst="round2SameRect">
          <a:avLst/>
        </a:prstGeom>
        <a:solidFill>
          <a:schemeClr val="lt1">
            <a:alpha val="90000"/>
            <a:hueOff val="0"/>
            <a:satOff val="0"/>
            <a:lumOff val="0"/>
            <a:alphaOff val="0"/>
          </a:schemeClr>
        </a:solidFill>
        <a:ln w="10000" cap="flat" cmpd="sng" algn="ctr">
          <a:solidFill>
            <a:schemeClr val="accent5">
              <a:hueOff val="-9933876"/>
              <a:satOff val="39811"/>
              <a:lumOff val="8628"/>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mj-lt"/>
            </a:rPr>
            <a:t>How can Power Point Presentations enhance my marketing strategy?</a:t>
          </a:r>
          <a:endParaRPr lang="en-US" sz="2000" kern="1200" dirty="0">
            <a:latin typeface="+mj-lt"/>
          </a:endParaRPr>
        </a:p>
      </dsp:txBody>
      <dsp:txXfrm rot="5400000">
        <a:off x="3613952" y="778495"/>
        <a:ext cx="846374" cy="6251320"/>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CCBCB8-CCC9-48BA-94D2-ADB40A12CF2C}">
      <dsp:nvSpPr>
        <dsp:cNvPr id="0" name=""/>
        <dsp:cNvSpPr/>
      </dsp:nvSpPr>
      <dsp:spPr>
        <a:xfrm rot="5400000">
          <a:off x="-195508" y="195508"/>
          <a:ext cx="1303387" cy="912370"/>
        </a:xfrm>
        <a:prstGeom prst="chevron">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w="10000" cap="flat" cmpd="sng" algn="ctr">
          <a:solidFill>
            <a:schemeClr val="accent2">
              <a:hueOff val="0"/>
              <a:satOff val="0"/>
              <a:lumOff val="0"/>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latin typeface="+mj-lt"/>
            </a:rPr>
            <a:t>A #1</a:t>
          </a:r>
          <a:endParaRPr lang="en-US" sz="1600" kern="1200" dirty="0">
            <a:latin typeface="+mj-lt"/>
          </a:endParaRPr>
        </a:p>
      </dsp:txBody>
      <dsp:txXfrm rot="5400000">
        <a:off x="-195508" y="195508"/>
        <a:ext cx="1303387" cy="912370"/>
      </dsp:txXfrm>
    </dsp:sp>
    <dsp:sp modelId="{CA3F0D36-AE4F-4929-BBC7-F5CF56BD045E}">
      <dsp:nvSpPr>
        <dsp:cNvPr id="0" name=""/>
        <dsp:cNvSpPr/>
      </dsp:nvSpPr>
      <dsp:spPr>
        <a:xfrm rot="5400000">
          <a:off x="3613984" y="-2701467"/>
          <a:ext cx="847201" cy="6250429"/>
        </a:xfrm>
        <a:prstGeom prst="round2SameRect">
          <a:avLst/>
        </a:prstGeom>
        <a:solidFill>
          <a:schemeClr val="lt1">
            <a:alpha val="90000"/>
            <a:hueOff val="0"/>
            <a:satOff val="0"/>
            <a:lumOff val="0"/>
            <a:alphaOff val="0"/>
          </a:schemeClr>
        </a:solidFill>
        <a:ln w="10000" cap="flat" cmpd="sng" algn="ctr">
          <a:solidFill>
            <a:schemeClr val="accent2">
              <a:hueOff val="0"/>
              <a:satOff val="0"/>
              <a:lumOff val="0"/>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mj-lt"/>
            </a:rPr>
            <a:t>Some argue that conceptually they are the same and the only differences are in the activities. Others say they are different, due to the goals. The key is effective marketing activities. </a:t>
          </a:r>
          <a:endParaRPr lang="en-US" sz="1600" kern="1200" dirty="0">
            <a:latin typeface="+mj-lt"/>
          </a:endParaRPr>
        </a:p>
      </dsp:txBody>
      <dsp:txXfrm rot="5400000">
        <a:off x="3613984" y="-2701467"/>
        <a:ext cx="847201" cy="6250429"/>
      </dsp:txXfrm>
    </dsp:sp>
    <dsp:sp modelId="{D2A06FD0-0D7E-4589-BE0F-F2BB3065F1FB}">
      <dsp:nvSpPr>
        <dsp:cNvPr id="0" name=""/>
        <dsp:cNvSpPr/>
      </dsp:nvSpPr>
      <dsp:spPr>
        <a:xfrm rot="5400000">
          <a:off x="-195508" y="1352827"/>
          <a:ext cx="1303387" cy="912370"/>
        </a:xfrm>
        <a:prstGeom prst="chevron">
          <a:avLst/>
        </a:prstGeom>
        <a:gradFill rotWithShape="0">
          <a:gsLst>
            <a:gs pos="0">
              <a:schemeClr val="accent2">
                <a:hueOff val="1560506"/>
                <a:satOff val="-1946"/>
                <a:lumOff val="458"/>
                <a:alphaOff val="0"/>
                <a:tint val="75000"/>
                <a:shade val="85000"/>
                <a:satMod val="230000"/>
              </a:schemeClr>
            </a:gs>
            <a:gs pos="25000">
              <a:schemeClr val="accent2">
                <a:hueOff val="1560506"/>
                <a:satOff val="-1946"/>
                <a:lumOff val="458"/>
                <a:alphaOff val="0"/>
                <a:tint val="90000"/>
                <a:shade val="70000"/>
                <a:satMod val="220000"/>
              </a:schemeClr>
            </a:gs>
            <a:gs pos="50000">
              <a:schemeClr val="accent2">
                <a:hueOff val="1560506"/>
                <a:satOff val="-1946"/>
                <a:lumOff val="458"/>
                <a:alphaOff val="0"/>
                <a:tint val="90000"/>
                <a:shade val="58000"/>
                <a:satMod val="225000"/>
              </a:schemeClr>
            </a:gs>
            <a:gs pos="65000">
              <a:schemeClr val="accent2">
                <a:hueOff val="1560506"/>
                <a:satOff val="-1946"/>
                <a:lumOff val="458"/>
                <a:alphaOff val="0"/>
                <a:tint val="90000"/>
                <a:shade val="58000"/>
                <a:satMod val="225000"/>
              </a:schemeClr>
            </a:gs>
            <a:gs pos="80000">
              <a:schemeClr val="accent2">
                <a:hueOff val="1560506"/>
                <a:satOff val="-1946"/>
                <a:lumOff val="458"/>
                <a:alphaOff val="0"/>
                <a:tint val="90000"/>
                <a:shade val="69000"/>
                <a:satMod val="220000"/>
              </a:schemeClr>
            </a:gs>
            <a:gs pos="100000">
              <a:schemeClr val="accent2">
                <a:hueOff val="1560506"/>
                <a:satOff val="-1946"/>
                <a:lumOff val="458"/>
                <a:alphaOff val="0"/>
                <a:tint val="77000"/>
                <a:shade val="80000"/>
                <a:satMod val="230000"/>
              </a:schemeClr>
            </a:gs>
          </a:gsLst>
          <a:lin ang="5400000" scaled="1"/>
        </a:gradFill>
        <a:ln w="10000" cap="flat" cmpd="sng" algn="ctr">
          <a:solidFill>
            <a:schemeClr val="accent2">
              <a:hueOff val="1560506"/>
              <a:satOff val="-1946"/>
              <a:lumOff val="458"/>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latin typeface="+mj-lt"/>
            </a:rPr>
            <a:t>A #2</a:t>
          </a:r>
          <a:endParaRPr lang="en-US" sz="1600" kern="1200" dirty="0">
            <a:latin typeface="+mj-lt"/>
          </a:endParaRPr>
        </a:p>
      </dsp:txBody>
      <dsp:txXfrm rot="5400000">
        <a:off x="-195508" y="1352827"/>
        <a:ext cx="1303387" cy="912370"/>
      </dsp:txXfrm>
    </dsp:sp>
    <dsp:sp modelId="{8C0A8DD8-BDCB-47ED-94F9-EAF6D6280E3A}">
      <dsp:nvSpPr>
        <dsp:cNvPr id="0" name=""/>
        <dsp:cNvSpPr/>
      </dsp:nvSpPr>
      <dsp:spPr>
        <a:xfrm rot="5400000">
          <a:off x="3613984" y="-1544294"/>
          <a:ext cx="847201" cy="6250429"/>
        </a:xfrm>
        <a:prstGeom prst="round2SameRect">
          <a:avLst/>
        </a:prstGeom>
        <a:solidFill>
          <a:schemeClr val="lt1">
            <a:alpha val="90000"/>
            <a:hueOff val="0"/>
            <a:satOff val="0"/>
            <a:lumOff val="0"/>
            <a:alphaOff val="0"/>
          </a:schemeClr>
        </a:solidFill>
        <a:ln w="10000" cap="flat" cmpd="sng" algn="ctr">
          <a:solidFill>
            <a:schemeClr val="accent2">
              <a:hueOff val="1560506"/>
              <a:satOff val="-1946"/>
              <a:lumOff val="458"/>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mj-lt"/>
            </a:rPr>
            <a:t>Absolutely, minimally, you should have a well conceived &amp; constructed website. With the future goal of social website integration.</a:t>
          </a:r>
          <a:endParaRPr lang="en-US" sz="1600" kern="1200" dirty="0">
            <a:latin typeface="+mj-lt"/>
          </a:endParaRPr>
        </a:p>
      </dsp:txBody>
      <dsp:txXfrm rot="5400000">
        <a:off x="3613984" y="-1544294"/>
        <a:ext cx="847201" cy="6250429"/>
      </dsp:txXfrm>
    </dsp:sp>
    <dsp:sp modelId="{94969C8D-1393-446E-9C64-28970AE3B2AB}">
      <dsp:nvSpPr>
        <dsp:cNvPr id="0" name=""/>
        <dsp:cNvSpPr/>
      </dsp:nvSpPr>
      <dsp:spPr>
        <a:xfrm rot="5400000">
          <a:off x="-195508" y="2419676"/>
          <a:ext cx="1303387" cy="912370"/>
        </a:xfrm>
        <a:prstGeom prst="chevron">
          <a:avLst/>
        </a:prstGeom>
        <a:gradFill rotWithShape="0">
          <a:gsLst>
            <a:gs pos="0">
              <a:schemeClr val="accent2">
                <a:hueOff val="3121013"/>
                <a:satOff val="-3893"/>
                <a:lumOff val="915"/>
                <a:alphaOff val="0"/>
                <a:tint val="75000"/>
                <a:shade val="85000"/>
                <a:satMod val="230000"/>
              </a:schemeClr>
            </a:gs>
            <a:gs pos="25000">
              <a:schemeClr val="accent2">
                <a:hueOff val="3121013"/>
                <a:satOff val="-3893"/>
                <a:lumOff val="915"/>
                <a:alphaOff val="0"/>
                <a:tint val="90000"/>
                <a:shade val="70000"/>
                <a:satMod val="220000"/>
              </a:schemeClr>
            </a:gs>
            <a:gs pos="50000">
              <a:schemeClr val="accent2">
                <a:hueOff val="3121013"/>
                <a:satOff val="-3893"/>
                <a:lumOff val="915"/>
                <a:alphaOff val="0"/>
                <a:tint val="90000"/>
                <a:shade val="58000"/>
                <a:satMod val="225000"/>
              </a:schemeClr>
            </a:gs>
            <a:gs pos="65000">
              <a:schemeClr val="accent2">
                <a:hueOff val="3121013"/>
                <a:satOff val="-3893"/>
                <a:lumOff val="915"/>
                <a:alphaOff val="0"/>
                <a:tint val="90000"/>
                <a:shade val="58000"/>
                <a:satMod val="225000"/>
              </a:schemeClr>
            </a:gs>
            <a:gs pos="80000">
              <a:schemeClr val="accent2">
                <a:hueOff val="3121013"/>
                <a:satOff val="-3893"/>
                <a:lumOff val="915"/>
                <a:alphaOff val="0"/>
                <a:tint val="90000"/>
                <a:shade val="69000"/>
                <a:satMod val="220000"/>
              </a:schemeClr>
            </a:gs>
            <a:gs pos="100000">
              <a:schemeClr val="accent2">
                <a:hueOff val="3121013"/>
                <a:satOff val="-3893"/>
                <a:lumOff val="915"/>
                <a:alphaOff val="0"/>
                <a:tint val="77000"/>
                <a:shade val="80000"/>
                <a:satMod val="230000"/>
              </a:schemeClr>
            </a:gs>
          </a:gsLst>
          <a:lin ang="5400000" scaled="1"/>
        </a:gradFill>
        <a:ln w="10000" cap="flat" cmpd="sng" algn="ctr">
          <a:solidFill>
            <a:schemeClr val="accent2">
              <a:hueOff val="3121013"/>
              <a:satOff val="-3893"/>
              <a:lumOff val="915"/>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latin typeface="+mj-lt"/>
            </a:rPr>
            <a:t>A #3</a:t>
          </a:r>
          <a:endParaRPr lang="en-US" sz="1600" kern="1200" dirty="0">
            <a:latin typeface="+mj-lt"/>
          </a:endParaRPr>
        </a:p>
      </dsp:txBody>
      <dsp:txXfrm rot="5400000">
        <a:off x="-195508" y="2419676"/>
        <a:ext cx="1303387" cy="912370"/>
      </dsp:txXfrm>
    </dsp:sp>
    <dsp:sp modelId="{83606E9F-64AC-47EE-9338-C22A3647EF00}">
      <dsp:nvSpPr>
        <dsp:cNvPr id="0" name=""/>
        <dsp:cNvSpPr/>
      </dsp:nvSpPr>
      <dsp:spPr>
        <a:xfrm rot="5400000">
          <a:off x="3592045" y="-443967"/>
          <a:ext cx="847201" cy="6250429"/>
        </a:xfrm>
        <a:prstGeom prst="round2SameRect">
          <a:avLst/>
        </a:prstGeom>
        <a:solidFill>
          <a:schemeClr val="lt1">
            <a:alpha val="90000"/>
            <a:hueOff val="0"/>
            <a:satOff val="0"/>
            <a:lumOff val="0"/>
            <a:alphaOff val="0"/>
          </a:schemeClr>
        </a:solidFill>
        <a:ln w="10000" cap="flat" cmpd="sng" algn="ctr">
          <a:solidFill>
            <a:schemeClr val="accent2">
              <a:hueOff val="3121013"/>
              <a:satOff val="-3893"/>
              <a:lumOff val="915"/>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mj-lt"/>
            </a:rPr>
            <a:t>Supporters may facilitate access to future funding, or become volunteers or donors. Funders may increase current funding &amp; /or be favorable for future funding opportunities. </a:t>
          </a:r>
          <a:endParaRPr lang="en-US" sz="1600" kern="1200" dirty="0">
            <a:latin typeface="+mj-lt"/>
          </a:endParaRPr>
        </a:p>
      </dsp:txBody>
      <dsp:txXfrm rot="5400000">
        <a:off x="3592045" y="-443967"/>
        <a:ext cx="847201" cy="6250429"/>
      </dsp:txXfrm>
    </dsp:sp>
    <dsp:sp modelId="{9C9773CC-17FB-425A-ABA7-5AB8663F881F}">
      <dsp:nvSpPr>
        <dsp:cNvPr id="0" name=""/>
        <dsp:cNvSpPr/>
      </dsp:nvSpPr>
      <dsp:spPr>
        <a:xfrm rot="5400000">
          <a:off x="-195508" y="3667175"/>
          <a:ext cx="1303387" cy="912370"/>
        </a:xfrm>
        <a:prstGeom prst="chevron">
          <a:avLst/>
        </a:prstGeom>
        <a:gradFill rotWithShape="0">
          <a:gsLst>
            <a:gs pos="0">
              <a:schemeClr val="accent2">
                <a:hueOff val="4681519"/>
                <a:satOff val="-5839"/>
                <a:lumOff val="1373"/>
                <a:alphaOff val="0"/>
                <a:tint val="75000"/>
                <a:shade val="85000"/>
                <a:satMod val="230000"/>
              </a:schemeClr>
            </a:gs>
            <a:gs pos="25000">
              <a:schemeClr val="accent2">
                <a:hueOff val="4681519"/>
                <a:satOff val="-5839"/>
                <a:lumOff val="1373"/>
                <a:alphaOff val="0"/>
                <a:tint val="90000"/>
                <a:shade val="70000"/>
                <a:satMod val="220000"/>
              </a:schemeClr>
            </a:gs>
            <a:gs pos="50000">
              <a:schemeClr val="accent2">
                <a:hueOff val="4681519"/>
                <a:satOff val="-5839"/>
                <a:lumOff val="1373"/>
                <a:alphaOff val="0"/>
                <a:tint val="90000"/>
                <a:shade val="58000"/>
                <a:satMod val="225000"/>
              </a:schemeClr>
            </a:gs>
            <a:gs pos="65000">
              <a:schemeClr val="accent2">
                <a:hueOff val="4681519"/>
                <a:satOff val="-5839"/>
                <a:lumOff val="1373"/>
                <a:alphaOff val="0"/>
                <a:tint val="90000"/>
                <a:shade val="58000"/>
                <a:satMod val="225000"/>
              </a:schemeClr>
            </a:gs>
            <a:gs pos="80000">
              <a:schemeClr val="accent2">
                <a:hueOff val="4681519"/>
                <a:satOff val="-5839"/>
                <a:lumOff val="1373"/>
                <a:alphaOff val="0"/>
                <a:tint val="90000"/>
                <a:shade val="69000"/>
                <a:satMod val="220000"/>
              </a:schemeClr>
            </a:gs>
            <a:gs pos="100000">
              <a:schemeClr val="accent2">
                <a:hueOff val="4681519"/>
                <a:satOff val="-5839"/>
                <a:lumOff val="1373"/>
                <a:alphaOff val="0"/>
                <a:tint val="77000"/>
                <a:shade val="80000"/>
                <a:satMod val="230000"/>
              </a:schemeClr>
            </a:gs>
          </a:gsLst>
          <a:lin ang="5400000" scaled="1"/>
        </a:gradFill>
        <a:ln w="10000" cap="flat" cmpd="sng" algn="ctr">
          <a:solidFill>
            <a:schemeClr val="accent2">
              <a:hueOff val="4681519"/>
              <a:satOff val="-5839"/>
              <a:lumOff val="1373"/>
              <a:alphaOff val="0"/>
            </a:schemeClr>
          </a:solidFill>
          <a:prstDash val="solid"/>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latin typeface="+mj-lt"/>
            </a:rPr>
            <a:t>A #4</a:t>
          </a:r>
          <a:endParaRPr lang="en-US" sz="1600" kern="1200" dirty="0">
            <a:latin typeface="+mj-lt"/>
          </a:endParaRPr>
        </a:p>
      </dsp:txBody>
      <dsp:txXfrm rot="5400000">
        <a:off x="-195508" y="3667175"/>
        <a:ext cx="1303387" cy="912370"/>
      </dsp:txXfrm>
    </dsp:sp>
    <dsp:sp modelId="{C0F22368-B3A4-47FA-AACE-FF5FCE5D0AC4}">
      <dsp:nvSpPr>
        <dsp:cNvPr id="0" name=""/>
        <dsp:cNvSpPr/>
      </dsp:nvSpPr>
      <dsp:spPr>
        <a:xfrm rot="5400000">
          <a:off x="3613984" y="780422"/>
          <a:ext cx="847201" cy="6250429"/>
        </a:xfrm>
        <a:prstGeom prst="round2SameRect">
          <a:avLst/>
        </a:prstGeom>
        <a:solidFill>
          <a:schemeClr val="lt1">
            <a:alpha val="90000"/>
            <a:hueOff val="0"/>
            <a:satOff val="0"/>
            <a:lumOff val="0"/>
            <a:alphaOff val="0"/>
          </a:schemeClr>
        </a:solidFill>
        <a:ln w="10000" cap="flat" cmpd="sng" algn="ctr">
          <a:solidFill>
            <a:schemeClr val="accent2">
              <a:hueOff val="4681519"/>
              <a:satOff val="-5839"/>
              <a:lumOff val="1373"/>
              <a:alphaOff val="0"/>
            </a:schemeClr>
          </a:solidFill>
          <a:prstDash val="solid"/>
        </a:ln>
        <a:effectLst>
          <a:outerShdw blurRad="76200" dist="50800" dir="5400000" rotWithShape="0">
            <a:srgbClr val="4E3B30">
              <a:alpha val="6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mj-lt"/>
            </a:rPr>
            <a:t>Power Point Presentations can  be very powerful &amp; effective marketing tools. </a:t>
          </a:r>
          <a:endParaRPr lang="en-US" sz="1600" kern="1200" dirty="0">
            <a:latin typeface="+mj-lt"/>
          </a:endParaRPr>
        </a:p>
      </dsp:txBody>
      <dsp:txXfrm rot="5400000">
        <a:off x="3613984" y="780422"/>
        <a:ext cx="847201" cy="6250429"/>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A93EE5-B2B9-4EF0-9819-AC001612F034}">
      <dsp:nvSpPr>
        <dsp:cNvPr id="0" name=""/>
        <dsp:cNvSpPr/>
      </dsp:nvSpPr>
      <dsp:spPr>
        <a:xfrm>
          <a:off x="4496" y="1534685"/>
          <a:ext cx="1569690" cy="1883628"/>
        </a:xfrm>
        <a:prstGeom prst="roundRect">
          <a:avLst>
            <a:gd name="adj" fmla="val 5000"/>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65151" rIns="84455" bIns="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r" defTabSz="844550">
            <a:lnSpc>
              <a:spcPct val="90000"/>
            </a:lnSpc>
            <a:spcBef>
              <a:spcPct val="0"/>
            </a:spcBef>
            <a:spcAft>
              <a:spcPct val="35000"/>
            </a:spcAft>
          </a:pPr>
          <a:r>
            <a:rPr lang="en-US" sz="1900" b="1" kern="1200" cap="none" spc="50" dirty="0" smtClean="0">
              <a:ln w="11430"/>
              <a:solidFill>
                <a:schemeClr val="tx1"/>
              </a:solidFill>
              <a:effectLst>
                <a:outerShdw blurRad="76200" dist="50800" dir="5400000" algn="tl" rotWithShape="0">
                  <a:srgbClr val="000000">
                    <a:alpha val="65000"/>
                  </a:srgbClr>
                </a:outerShdw>
              </a:effectLst>
            </a:rPr>
            <a:t> </a:t>
          </a:r>
          <a:endParaRPr lang="en-US" sz="1900" b="1" kern="1200" cap="none" spc="50" dirty="0">
            <a:ln w="11430"/>
            <a:solidFill>
              <a:schemeClr val="tx1"/>
            </a:solidFill>
            <a:effectLst>
              <a:outerShdw blurRad="76200" dist="50800" dir="5400000" algn="tl" rotWithShape="0">
                <a:srgbClr val="000000">
                  <a:alpha val="65000"/>
                </a:srgbClr>
              </a:outerShdw>
            </a:effectLst>
          </a:endParaRPr>
        </a:p>
      </dsp:txBody>
      <dsp:txXfrm rot="16200000">
        <a:off x="-610822" y="2150004"/>
        <a:ext cx="1544575" cy="313938"/>
      </dsp:txXfrm>
    </dsp:sp>
    <dsp:sp modelId="{0ECEE6D9-D627-464B-8784-CA52783E8A15}">
      <dsp:nvSpPr>
        <dsp:cNvPr id="0" name=""/>
        <dsp:cNvSpPr/>
      </dsp:nvSpPr>
      <dsp:spPr>
        <a:xfrm>
          <a:off x="318434" y="1534685"/>
          <a:ext cx="1169419" cy="1883628"/>
        </a:xfrm>
        <a:prstGeom prst="rect">
          <a:avLst/>
        </a:prstGeom>
        <a:noFill/>
        <a:ln>
          <a:noFill/>
        </a:ln>
        <a:effectLst>
          <a:outerShdw blurRad="76200" dist="50800" dir="5400000" rotWithShape="0">
            <a:srgbClr val="4E3B30">
              <a:alpha val="60000"/>
            </a:srgbClr>
          </a:outerShdw>
        </a:effectLst>
        <a:scene3d>
          <a:camera prst="orthographicFront"/>
          <a:lightRig rig="flat" dir="t"/>
        </a:scene3d>
        <a:sp3d/>
      </dsp:spPr>
      <dsp:style>
        <a:lnRef idx="0">
          <a:scrgbClr r="0" g="0" b="0"/>
        </a:lnRef>
        <a:fillRef idx="3">
          <a:scrgbClr r="0" g="0" b="0"/>
        </a:fillRef>
        <a:effectRef idx="2">
          <a:scrgbClr r="0" g="0" b="0"/>
        </a:effectRef>
        <a:fontRef idx="minor">
          <a:schemeClr val="lt1"/>
        </a:fontRef>
      </dsp:style>
      <dsp:txBody>
        <a:bodyPr spcFirstLastPara="0" vert="horz" wrap="square" lIns="0" tIns="48006" rIns="0" bIns="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l" defTabSz="622300">
            <a:lnSpc>
              <a:spcPct val="90000"/>
            </a:lnSpc>
            <a:spcBef>
              <a:spcPct val="0"/>
            </a:spcBef>
            <a:spcAft>
              <a:spcPct val="35000"/>
            </a:spcAft>
          </a:pPr>
          <a:r>
            <a:rPr lang="en-US" sz="1400" b="1" kern="1200" cap="none" spc="50" dirty="0" smtClean="0">
              <a:ln w="11430"/>
              <a:solidFill>
                <a:schemeClr val="tx1"/>
              </a:solidFill>
              <a:effectLst>
                <a:outerShdw blurRad="76200" dist="50800" dir="5400000" algn="tl" rotWithShape="0">
                  <a:srgbClr val="000000">
                    <a:alpha val="65000"/>
                  </a:srgbClr>
                </a:outerShdw>
              </a:effectLst>
            </a:rPr>
            <a:t>Company Story</a:t>
          </a:r>
          <a:endParaRPr lang="en-US" sz="1400" b="1" kern="1200" cap="none" spc="50" dirty="0">
            <a:ln w="11430"/>
            <a:solidFill>
              <a:schemeClr val="tx1"/>
            </a:solidFill>
            <a:effectLst>
              <a:outerShdw blurRad="76200" dist="50800" dir="5400000" algn="tl" rotWithShape="0">
                <a:srgbClr val="000000">
                  <a:alpha val="65000"/>
                </a:srgbClr>
              </a:outerShdw>
            </a:effectLst>
          </a:endParaRPr>
        </a:p>
      </dsp:txBody>
      <dsp:txXfrm>
        <a:off x="318434" y="1534685"/>
        <a:ext cx="1169419" cy="1883628"/>
      </dsp:txXfrm>
    </dsp:sp>
    <dsp:sp modelId="{68B74038-ADA7-4073-AC65-8CB8E5566672}">
      <dsp:nvSpPr>
        <dsp:cNvPr id="0" name=""/>
        <dsp:cNvSpPr/>
      </dsp:nvSpPr>
      <dsp:spPr>
        <a:xfrm>
          <a:off x="1629125" y="1534685"/>
          <a:ext cx="1569690" cy="1883628"/>
        </a:xfrm>
        <a:prstGeom prst="roundRect">
          <a:avLst>
            <a:gd name="adj" fmla="val 5000"/>
          </a:avLst>
        </a:prstGeom>
        <a:gradFill rotWithShape="0">
          <a:gsLst>
            <a:gs pos="0">
              <a:schemeClr val="accent5">
                <a:hueOff val="-2483469"/>
                <a:satOff val="9953"/>
                <a:lumOff val="2157"/>
                <a:alphaOff val="0"/>
                <a:tint val="75000"/>
                <a:shade val="85000"/>
                <a:satMod val="230000"/>
              </a:schemeClr>
            </a:gs>
            <a:gs pos="25000">
              <a:schemeClr val="accent5">
                <a:hueOff val="-2483469"/>
                <a:satOff val="9953"/>
                <a:lumOff val="2157"/>
                <a:alphaOff val="0"/>
                <a:tint val="90000"/>
                <a:shade val="70000"/>
                <a:satMod val="220000"/>
              </a:schemeClr>
            </a:gs>
            <a:gs pos="50000">
              <a:schemeClr val="accent5">
                <a:hueOff val="-2483469"/>
                <a:satOff val="9953"/>
                <a:lumOff val="2157"/>
                <a:alphaOff val="0"/>
                <a:tint val="90000"/>
                <a:shade val="58000"/>
                <a:satMod val="225000"/>
              </a:schemeClr>
            </a:gs>
            <a:gs pos="65000">
              <a:schemeClr val="accent5">
                <a:hueOff val="-2483469"/>
                <a:satOff val="9953"/>
                <a:lumOff val="2157"/>
                <a:alphaOff val="0"/>
                <a:tint val="90000"/>
                <a:shade val="58000"/>
                <a:satMod val="225000"/>
              </a:schemeClr>
            </a:gs>
            <a:gs pos="80000">
              <a:schemeClr val="accent5">
                <a:hueOff val="-2483469"/>
                <a:satOff val="9953"/>
                <a:lumOff val="2157"/>
                <a:alphaOff val="0"/>
                <a:tint val="90000"/>
                <a:shade val="69000"/>
                <a:satMod val="220000"/>
              </a:schemeClr>
            </a:gs>
            <a:gs pos="100000">
              <a:schemeClr val="accent5">
                <a:hueOff val="-2483469"/>
                <a:satOff val="9953"/>
                <a:lumOff val="2157"/>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65151" rIns="84455" bIns="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r" defTabSz="844550">
            <a:lnSpc>
              <a:spcPct val="90000"/>
            </a:lnSpc>
            <a:spcBef>
              <a:spcPct val="0"/>
            </a:spcBef>
            <a:spcAft>
              <a:spcPct val="35000"/>
            </a:spcAft>
          </a:pPr>
          <a:endParaRPr lang="en-US" sz="1900" b="1" kern="1200" cap="none" spc="50" dirty="0">
            <a:ln w="11430"/>
            <a:solidFill>
              <a:schemeClr val="tx1"/>
            </a:solidFill>
            <a:effectLst>
              <a:outerShdw blurRad="76200" dist="50800" dir="5400000" algn="tl" rotWithShape="0">
                <a:srgbClr val="000000">
                  <a:alpha val="65000"/>
                </a:srgbClr>
              </a:outerShdw>
            </a:effectLst>
          </a:endParaRPr>
        </a:p>
      </dsp:txBody>
      <dsp:txXfrm rot="16200000">
        <a:off x="1013806" y="2150004"/>
        <a:ext cx="1544575" cy="313938"/>
      </dsp:txXfrm>
    </dsp:sp>
    <dsp:sp modelId="{ACDD3FD9-8EC7-4317-8185-0C87ABC9B644}">
      <dsp:nvSpPr>
        <dsp:cNvPr id="0" name=""/>
        <dsp:cNvSpPr/>
      </dsp:nvSpPr>
      <dsp:spPr>
        <a:xfrm rot="5400000">
          <a:off x="1498583" y="3031509"/>
          <a:ext cx="276780" cy="235453"/>
        </a:xfrm>
        <a:prstGeom prst="flowChartExtract">
          <a:avLst/>
        </a:prstGeom>
        <a:solidFill>
          <a:schemeClr val="lt1">
            <a:hueOff val="0"/>
            <a:satOff val="0"/>
            <a:lumOff val="0"/>
            <a:alphaOff val="0"/>
          </a:schemeClr>
        </a:solidFill>
        <a:ln w="10000" cap="flat" cmpd="sng" algn="ctr">
          <a:solidFill>
            <a:schemeClr val="accent5">
              <a:hueOff val="0"/>
              <a:satOff val="0"/>
              <a:lumOff val="0"/>
              <a:alphaOff val="0"/>
            </a:schemeClr>
          </a:solidFill>
          <a:prstDash val="solid"/>
        </a:ln>
        <a:effectLst>
          <a:outerShdw blurRad="76200" dist="50800" dir="5400000" rotWithShape="0">
            <a:srgbClr val="4E3B3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D2FF785-0F66-4288-93FC-44FCCDEE43BA}">
      <dsp:nvSpPr>
        <dsp:cNvPr id="0" name=""/>
        <dsp:cNvSpPr/>
      </dsp:nvSpPr>
      <dsp:spPr>
        <a:xfrm>
          <a:off x="1943063" y="1534685"/>
          <a:ext cx="1169419" cy="1883628"/>
        </a:xfrm>
        <a:prstGeom prst="rect">
          <a:avLst/>
        </a:prstGeom>
        <a:noFill/>
        <a:ln>
          <a:noFill/>
        </a:ln>
        <a:effectLst>
          <a:outerShdw blurRad="76200" dist="50800" dir="5400000" rotWithShape="0">
            <a:srgbClr val="4E3B30">
              <a:alpha val="60000"/>
            </a:srgbClr>
          </a:outerShdw>
        </a:effectLst>
        <a:scene3d>
          <a:camera prst="orthographicFront"/>
          <a:lightRig rig="flat" dir="t"/>
        </a:scene3d>
        <a:sp3d/>
      </dsp:spPr>
      <dsp:style>
        <a:lnRef idx="0">
          <a:scrgbClr r="0" g="0" b="0"/>
        </a:lnRef>
        <a:fillRef idx="3">
          <a:scrgbClr r="0" g="0" b="0"/>
        </a:fillRef>
        <a:effectRef idx="2">
          <a:scrgbClr r="0" g="0" b="0"/>
        </a:effectRef>
        <a:fontRef idx="minor">
          <a:schemeClr val="lt1"/>
        </a:fontRef>
      </dsp:style>
      <dsp:txBody>
        <a:bodyPr spcFirstLastPara="0" vert="horz" wrap="square" lIns="0" tIns="48006" rIns="0" bIns="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l" defTabSz="622300">
            <a:lnSpc>
              <a:spcPct val="90000"/>
            </a:lnSpc>
            <a:spcBef>
              <a:spcPct val="0"/>
            </a:spcBef>
            <a:spcAft>
              <a:spcPct val="35000"/>
            </a:spcAft>
          </a:pPr>
          <a:r>
            <a:rPr lang="en-US" sz="1400" b="1" kern="1200" cap="none" spc="50" dirty="0" smtClean="0">
              <a:ln w="11430"/>
              <a:solidFill>
                <a:schemeClr val="tx1"/>
              </a:solidFill>
              <a:effectLst>
                <a:outerShdw blurRad="76200" dist="50800" dir="5400000" algn="tl" rotWithShape="0">
                  <a:srgbClr val="000000">
                    <a:alpha val="65000"/>
                  </a:srgbClr>
                </a:outerShdw>
              </a:effectLst>
            </a:rPr>
            <a:t>Company Cause</a:t>
          </a:r>
          <a:endParaRPr lang="en-US" sz="1400" b="1" kern="1200" cap="none" spc="50" dirty="0">
            <a:ln w="11430"/>
            <a:solidFill>
              <a:schemeClr val="tx1"/>
            </a:solidFill>
            <a:effectLst>
              <a:outerShdw blurRad="76200" dist="50800" dir="5400000" algn="tl" rotWithShape="0">
                <a:srgbClr val="000000">
                  <a:alpha val="65000"/>
                </a:srgbClr>
              </a:outerShdw>
            </a:effectLst>
          </a:endParaRPr>
        </a:p>
      </dsp:txBody>
      <dsp:txXfrm>
        <a:off x="1943063" y="1534685"/>
        <a:ext cx="1169419" cy="1883628"/>
      </dsp:txXfrm>
    </dsp:sp>
    <dsp:sp modelId="{BA8185C1-44C8-4B66-AC68-139B2F71F6DB}">
      <dsp:nvSpPr>
        <dsp:cNvPr id="0" name=""/>
        <dsp:cNvSpPr/>
      </dsp:nvSpPr>
      <dsp:spPr>
        <a:xfrm>
          <a:off x="3253754" y="1534685"/>
          <a:ext cx="1569690" cy="1883628"/>
        </a:xfrm>
        <a:prstGeom prst="roundRect">
          <a:avLst>
            <a:gd name="adj" fmla="val 5000"/>
          </a:avLst>
        </a:prstGeom>
        <a:gradFill rotWithShape="0">
          <a:gsLst>
            <a:gs pos="0">
              <a:schemeClr val="accent5">
                <a:hueOff val="-4966938"/>
                <a:satOff val="19906"/>
                <a:lumOff val="4314"/>
                <a:alphaOff val="0"/>
                <a:tint val="75000"/>
                <a:shade val="85000"/>
                <a:satMod val="230000"/>
              </a:schemeClr>
            </a:gs>
            <a:gs pos="25000">
              <a:schemeClr val="accent5">
                <a:hueOff val="-4966938"/>
                <a:satOff val="19906"/>
                <a:lumOff val="4314"/>
                <a:alphaOff val="0"/>
                <a:tint val="90000"/>
                <a:shade val="70000"/>
                <a:satMod val="220000"/>
              </a:schemeClr>
            </a:gs>
            <a:gs pos="50000">
              <a:schemeClr val="accent5">
                <a:hueOff val="-4966938"/>
                <a:satOff val="19906"/>
                <a:lumOff val="4314"/>
                <a:alphaOff val="0"/>
                <a:tint val="90000"/>
                <a:shade val="58000"/>
                <a:satMod val="225000"/>
              </a:schemeClr>
            </a:gs>
            <a:gs pos="65000">
              <a:schemeClr val="accent5">
                <a:hueOff val="-4966938"/>
                <a:satOff val="19906"/>
                <a:lumOff val="4314"/>
                <a:alphaOff val="0"/>
                <a:tint val="90000"/>
                <a:shade val="58000"/>
                <a:satMod val="225000"/>
              </a:schemeClr>
            </a:gs>
            <a:gs pos="80000">
              <a:schemeClr val="accent5">
                <a:hueOff val="-4966938"/>
                <a:satOff val="19906"/>
                <a:lumOff val="4314"/>
                <a:alphaOff val="0"/>
                <a:tint val="90000"/>
                <a:shade val="69000"/>
                <a:satMod val="220000"/>
              </a:schemeClr>
            </a:gs>
            <a:gs pos="100000">
              <a:schemeClr val="accent5">
                <a:hueOff val="-4966938"/>
                <a:satOff val="19906"/>
                <a:lumOff val="4314"/>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65151" rIns="84455" bIns="0" numCol="1" spcCol="1270" anchor="t"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r" defTabSz="844550">
            <a:lnSpc>
              <a:spcPct val="90000"/>
            </a:lnSpc>
            <a:spcBef>
              <a:spcPct val="0"/>
            </a:spcBef>
            <a:spcAft>
              <a:spcPct val="35000"/>
            </a:spcAft>
          </a:pPr>
          <a:endParaRPr lang="en-US" sz="1900" b="1" kern="1200" cap="none" spc="50" dirty="0">
            <a:ln w="11430"/>
            <a:solidFill>
              <a:schemeClr val="tx1"/>
            </a:solidFill>
            <a:effectLst>
              <a:outerShdw blurRad="76200" dist="50800" dir="5400000" algn="tl" rotWithShape="0">
                <a:srgbClr val="000000">
                  <a:alpha val="65000"/>
                </a:srgbClr>
              </a:outerShdw>
            </a:effectLst>
          </a:endParaRPr>
        </a:p>
      </dsp:txBody>
      <dsp:txXfrm rot="16200000">
        <a:off x="2638436" y="2150004"/>
        <a:ext cx="1544575" cy="313938"/>
      </dsp:txXfrm>
    </dsp:sp>
    <dsp:sp modelId="{CD3AA39B-9062-478A-9887-6BC3509C6103}">
      <dsp:nvSpPr>
        <dsp:cNvPr id="0" name=""/>
        <dsp:cNvSpPr/>
      </dsp:nvSpPr>
      <dsp:spPr>
        <a:xfrm rot="5400000">
          <a:off x="3123213" y="3031509"/>
          <a:ext cx="276780" cy="235453"/>
        </a:xfrm>
        <a:prstGeom prst="flowChartExtract">
          <a:avLst/>
        </a:prstGeom>
        <a:solidFill>
          <a:schemeClr val="lt1">
            <a:hueOff val="0"/>
            <a:satOff val="0"/>
            <a:lumOff val="0"/>
            <a:alphaOff val="0"/>
          </a:schemeClr>
        </a:solidFill>
        <a:ln w="10000" cap="flat" cmpd="sng" algn="ctr">
          <a:solidFill>
            <a:schemeClr val="accent5">
              <a:hueOff val="-3311292"/>
              <a:satOff val="13270"/>
              <a:lumOff val="2876"/>
              <a:alphaOff val="0"/>
            </a:schemeClr>
          </a:solidFill>
          <a:prstDash val="solid"/>
        </a:ln>
        <a:effectLst>
          <a:outerShdw blurRad="76200" dist="50800" dir="5400000" rotWithShape="0">
            <a:srgbClr val="4E3B3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496D9D3-A145-421E-BC63-DB945F404334}">
      <dsp:nvSpPr>
        <dsp:cNvPr id="0" name=""/>
        <dsp:cNvSpPr/>
      </dsp:nvSpPr>
      <dsp:spPr>
        <a:xfrm>
          <a:off x="3567692" y="1534685"/>
          <a:ext cx="1169419" cy="1883628"/>
        </a:xfrm>
        <a:prstGeom prst="rect">
          <a:avLst/>
        </a:prstGeom>
        <a:noFill/>
        <a:ln>
          <a:noFill/>
        </a:ln>
        <a:effectLst>
          <a:outerShdw blurRad="76200" dist="50800" dir="5400000" rotWithShape="0">
            <a:srgbClr val="4E3B30">
              <a:alpha val="60000"/>
            </a:srgbClr>
          </a:outerShdw>
        </a:effectLst>
        <a:scene3d>
          <a:camera prst="orthographicFront"/>
          <a:lightRig rig="flat" dir="t"/>
        </a:scene3d>
        <a:sp3d/>
      </dsp:spPr>
      <dsp:style>
        <a:lnRef idx="0">
          <a:scrgbClr r="0" g="0" b="0"/>
        </a:lnRef>
        <a:fillRef idx="3">
          <a:scrgbClr r="0" g="0" b="0"/>
        </a:fillRef>
        <a:effectRef idx="2">
          <a:scrgbClr r="0" g="0" b="0"/>
        </a:effectRef>
        <a:fontRef idx="minor">
          <a:schemeClr val="lt1"/>
        </a:fontRef>
      </dsp:style>
      <dsp:txBody>
        <a:bodyPr spcFirstLastPara="0" vert="horz" wrap="square" lIns="0" tIns="48006" rIns="0" bIns="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l" defTabSz="622300">
            <a:lnSpc>
              <a:spcPct val="90000"/>
            </a:lnSpc>
            <a:spcBef>
              <a:spcPct val="0"/>
            </a:spcBef>
            <a:spcAft>
              <a:spcPct val="35000"/>
            </a:spcAft>
          </a:pPr>
          <a:r>
            <a:rPr lang="en-US" sz="1400" b="1" kern="1200" cap="none" spc="50" dirty="0" smtClean="0">
              <a:ln w="11430"/>
              <a:solidFill>
                <a:schemeClr val="tx1"/>
              </a:solidFill>
              <a:effectLst>
                <a:outerShdw blurRad="76200" dist="50800" dir="5400000" algn="tl" rotWithShape="0">
                  <a:srgbClr val="000000">
                    <a:alpha val="65000"/>
                  </a:srgbClr>
                </a:outerShdw>
              </a:effectLst>
            </a:rPr>
            <a:t>Data &amp; Stats</a:t>
          </a:r>
          <a:endParaRPr lang="en-US" sz="1400" b="1" kern="1200" cap="none" spc="50" dirty="0">
            <a:ln w="11430"/>
            <a:solidFill>
              <a:schemeClr val="tx1"/>
            </a:solidFill>
            <a:effectLst>
              <a:outerShdw blurRad="76200" dist="50800" dir="5400000" algn="tl" rotWithShape="0">
                <a:srgbClr val="000000">
                  <a:alpha val="65000"/>
                </a:srgbClr>
              </a:outerShdw>
            </a:effectLst>
          </a:endParaRPr>
        </a:p>
      </dsp:txBody>
      <dsp:txXfrm>
        <a:off x="3567692" y="1534685"/>
        <a:ext cx="1169419" cy="1883628"/>
      </dsp:txXfrm>
    </dsp:sp>
    <dsp:sp modelId="{32260FA2-5FDC-4D33-8D02-3743CF206588}">
      <dsp:nvSpPr>
        <dsp:cNvPr id="0" name=""/>
        <dsp:cNvSpPr/>
      </dsp:nvSpPr>
      <dsp:spPr>
        <a:xfrm>
          <a:off x="4878384" y="1534685"/>
          <a:ext cx="1569690" cy="1883628"/>
        </a:xfrm>
        <a:prstGeom prst="roundRect">
          <a:avLst>
            <a:gd name="adj" fmla="val 5000"/>
          </a:avLst>
        </a:prstGeom>
        <a:gradFill rotWithShape="0">
          <a:gsLst>
            <a:gs pos="0">
              <a:schemeClr val="accent5">
                <a:hueOff val="-7450407"/>
                <a:satOff val="29858"/>
                <a:lumOff val="6471"/>
                <a:alphaOff val="0"/>
                <a:tint val="75000"/>
                <a:shade val="85000"/>
                <a:satMod val="230000"/>
              </a:schemeClr>
            </a:gs>
            <a:gs pos="25000">
              <a:schemeClr val="accent5">
                <a:hueOff val="-7450407"/>
                <a:satOff val="29858"/>
                <a:lumOff val="6471"/>
                <a:alphaOff val="0"/>
                <a:tint val="90000"/>
                <a:shade val="70000"/>
                <a:satMod val="220000"/>
              </a:schemeClr>
            </a:gs>
            <a:gs pos="50000">
              <a:schemeClr val="accent5">
                <a:hueOff val="-7450407"/>
                <a:satOff val="29858"/>
                <a:lumOff val="6471"/>
                <a:alphaOff val="0"/>
                <a:tint val="90000"/>
                <a:shade val="58000"/>
                <a:satMod val="225000"/>
              </a:schemeClr>
            </a:gs>
            <a:gs pos="65000">
              <a:schemeClr val="accent5">
                <a:hueOff val="-7450407"/>
                <a:satOff val="29858"/>
                <a:lumOff val="6471"/>
                <a:alphaOff val="0"/>
                <a:tint val="90000"/>
                <a:shade val="58000"/>
                <a:satMod val="225000"/>
              </a:schemeClr>
            </a:gs>
            <a:gs pos="80000">
              <a:schemeClr val="accent5">
                <a:hueOff val="-7450407"/>
                <a:satOff val="29858"/>
                <a:lumOff val="6471"/>
                <a:alphaOff val="0"/>
                <a:tint val="90000"/>
                <a:shade val="69000"/>
                <a:satMod val="220000"/>
              </a:schemeClr>
            </a:gs>
            <a:gs pos="100000">
              <a:schemeClr val="accent5">
                <a:hueOff val="-7450407"/>
                <a:satOff val="29858"/>
                <a:lumOff val="6471"/>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65151" rIns="84455" bIns="0" numCol="1" spcCol="1270" anchor="t"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r" defTabSz="844550">
            <a:lnSpc>
              <a:spcPct val="90000"/>
            </a:lnSpc>
            <a:spcBef>
              <a:spcPct val="0"/>
            </a:spcBef>
            <a:spcAft>
              <a:spcPct val="35000"/>
            </a:spcAft>
          </a:pPr>
          <a:endParaRPr lang="en-US" sz="1900" b="1" kern="1200" cap="none" spc="50" dirty="0">
            <a:ln w="11430"/>
            <a:solidFill>
              <a:schemeClr val="tx1"/>
            </a:solidFill>
            <a:effectLst>
              <a:outerShdw blurRad="76200" dist="50800" dir="5400000" algn="tl" rotWithShape="0">
                <a:srgbClr val="000000">
                  <a:alpha val="65000"/>
                </a:srgbClr>
              </a:outerShdw>
            </a:effectLst>
          </a:endParaRPr>
        </a:p>
      </dsp:txBody>
      <dsp:txXfrm rot="16200000">
        <a:off x="4263065" y="2150004"/>
        <a:ext cx="1544575" cy="313938"/>
      </dsp:txXfrm>
    </dsp:sp>
    <dsp:sp modelId="{859D8BD1-F0FA-41F4-84A1-5C310464DF5E}">
      <dsp:nvSpPr>
        <dsp:cNvPr id="0" name=""/>
        <dsp:cNvSpPr/>
      </dsp:nvSpPr>
      <dsp:spPr>
        <a:xfrm rot="5400000">
          <a:off x="4747842" y="3031509"/>
          <a:ext cx="276780" cy="235453"/>
        </a:xfrm>
        <a:prstGeom prst="flowChartExtract">
          <a:avLst/>
        </a:prstGeom>
        <a:solidFill>
          <a:schemeClr val="lt1">
            <a:hueOff val="0"/>
            <a:satOff val="0"/>
            <a:lumOff val="0"/>
            <a:alphaOff val="0"/>
          </a:schemeClr>
        </a:solidFill>
        <a:ln w="10000" cap="flat" cmpd="sng" algn="ctr">
          <a:solidFill>
            <a:schemeClr val="accent5">
              <a:hueOff val="-6622584"/>
              <a:satOff val="26541"/>
              <a:lumOff val="5752"/>
              <a:alphaOff val="0"/>
            </a:schemeClr>
          </a:solidFill>
          <a:prstDash val="solid"/>
        </a:ln>
        <a:effectLst>
          <a:outerShdw blurRad="76200" dist="50800" dir="5400000" rotWithShape="0">
            <a:srgbClr val="4E3B3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A210D8E-E050-4353-BE44-02CDC38B2A77}">
      <dsp:nvSpPr>
        <dsp:cNvPr id="0" name=""/>
        <dsp:cNvSpPr/>
      </dsp:nvSpPr>
      <dsp:spPr>
        <a:xfrm>
          <a:off x="5192322" y="1534685"/>
          <a:ext cx="1169419" cy="1883628"/>
        </a:xfrm>
        <a:prstGeom prst="rect">
          <a:avLst/>
        </a:prstGeom>
        <a:noFill/>
        <a:ln>
          <a:noFill/>
        </a:ln>
        <a:effectLst>
          <a:outerShdw blurRad="76200" dist="50800" dir="5400000" rotWithShape="0">
            <a:srgbClr val="4E3B30">
              <a:alpha val="60000"/>
            </a:srgbClr>
          </a:outerShdw>
        </a:effectLst>
        <a:scene3d>
          <a:camera prst="orthographicFront"/>
          <a:lightRig rig="flat" dir="t"/>
        </a:scene3d>
        <a:sp3d/>
      </dsp:spPr>
      <dsp:style>
        <a:lnRef idx="0">
          <a:scrgbClr r="0" g="0" b="0"/>
        </a:lnRef>
        <a:fillRef idx="3">
          <a:scrgbClr r="0" g="0" b="0"/>
        </a:fillRef>
        <a:effectRef idx="2">
          <a:scrgbClr r="0" g="0" b="0"/>
        </a:effectRef>
        <a:fontRef idx="minor">
          <a:schemeClr val="lt1"/>
        </a:fontRef>
      </dsp:style>
      <dsp:txBody>
        <a:bodyPr spcFirstLastPara="0" vert="horz" wrap="square" lIns="0" tIns="48006" rIns="0" bIns="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l" defTabSz="622300">
            <a:lnSpc>
              <a:spcPct val="90000"/>
            </a:lnSpc>
            <a:spcBef>
              <a:spcPct val="0"/>
            </a:spcBef>
            <a:spcAft>
              <a:spcPct val="35000"/>
            </a:spcAft>
          </a:pPr>
          <a:r>
            <a:rPr lang="en-US" sz="1400" b="1" kern="1200" cap="none" spc="50" dirty="0" smtClean="0">
              <a:ln w="11430"/>
              <a:solidFill>
                <a:schemeClr val="tx1"/>
              </a:solidFill>
              <a:effectLst>
                <a:outerShdw blurRad="76200" dist="50800" dir="5400000" algn="tl" rotWithShape="0">
                  <a:srgbClr val="000000">
                    <a:alpha val="65000"/>
                  </a:srgbClr>
                </a:outerShdw>
              </a:effectLst>
            </a:rPr>
            <a:t>Past Achievements</a:t>
          </a:r>
          <a:endParaRPr lang="en-US" sz="1400" b="1" kern="1200" cap="none" spc="50" dirty="0">
            <a:ln w="11430"/>
            <a:solidFill>
              <a:schemeClr val="tx1"/>
            </a:solidFill>
            <a:effectLst>
              <a:outerShdw blurRad="76200" dist="50800" dir="5400000" algn="tl" rotWithShape="0">
                <a:srgbClr val="000000">
                  <a:alpha val="65000"/>
                </a:srgbClr>
              </a:outerShdw>
            </a:effectLst>
          </a:endParaRPr>
        </a:p>
      </dsp:txBody>
      <dsp:txXfrm>
        <a:off x="5192322" y="1534685"/>
        <a:ext cx="1169419" cy="1883628"/>
      </dsp:txXfrm>
    </dsp:sp>
    <dsp:sp modelId="{AA9EF041-D32F-44BA-A055-1817D2812C7E}">
      <dsp:nvSpPr>
        <dsp:cNvPr id="0" name=""/>
        <dsp:cNvSpPr/>
      </dsp:nvSpPr>
      <dsp:spPr>
        <a:xfrm>
          <a:off x="6503013" y="1534685"/>
          <a:ext cx="1569690" cy="1883628"/>
        </a:xfrm>
        <a:prstGeom prst="roundRect">
          <a:avLst>
            <a:gd name="adj" fmla="val 5000"/>
          </a:avLst>
        </a:prstGeom>
        <a:gradFill rotWithShape="0">
          <a:gsLst>
            <a:gs pos="0">
              <a:schemeClr val="accent5">
                <a:hueOff val="-9933876"/>
                <a:satOff val="39811"/>
                <a:lumOff val="8628"/>
                <a:alphaOff val="0"/>
                <a:tint val="75000"/>
                <a:shade val="85000"/>
                <a:satMod val="230000"/>
              </a:schemeClr>
            </a:gs>
            <a:gs pos="25000">
              <a:schemeClr val="accent5">
                <a:hueOff val="-9933876"/>
                <a:satOff val="39811"/>
                <a:lumOff val="8628"/>
                <a:alphaOff val="0"/>
                <a:tint val="90000"/>
                <a:shade val="70000"/>
                <a:satMod val="220000"/>
              </a:schemeClr>
            </a:gs>
            <a:gs pos="50000">
              <a:schemeClr val="accent5">
                <a:hueOff val="-9933876"/>
                <a:satOff val="39811"/>
                <a:lumOff val="8628"/>
                <a:alphaOff val="0"/>
                <a:tint val="90000"/>
                <a:shade val="58000"/>
                <a:satMod val="225000"/>
              </a:schemeClr>
            </a:gs>
            <a:gs pos="65000">
              <a:schemeClr val="accent5">
                <a:hueOff val="-9933876"/>
                <a:satOff val="39811"/>
                <a:lumOff val="8628"/>
                <a:alphaOff val="0"/>
                <a:tint val="90000"/>
                <a:shade val="58000"/>
                <a:satMod val="225000"/>
              </a:schemeClr>
            </a:gs>
            <a:gs pos="80000">
              <a:schemeClr val="accent5">
                <a:hueOff val="-9933876"/>
                <a:satOff val="39811"/>
                <a:lumOff val="8628"/>
                <a:alphaOff val="0"/>
                <a:tint val="90000"/>
                <a:shade val="69000"/>
                <a:satMod val="220000"/>
              </a:schemeClr>
            </a:gs>
            <a:gs pos="100000">
              <a:schemeClr val="accent5">
                <a:hueOff val="-9933876"/>
                <a:satOff val="39811"/>
                <a:lumOff val="8628"/>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65151" rIns="84455" bIns="0" numCol="1" spcCol="1270" anchor="t"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l" defTabSz="844550">
            <a:lnSpc>
              <a:spcPct val="90000"/>
            </a:lnSpc>
            <a:spcBef>
              <a:spcPct val="0"/>
            </a:spcBef>
            <a:spcAft>
              <a:spcPct val="35000"/>
            </a:spcAft>
          </a:pPr>
          <a:endParaRPr lang="en-US" sz="1900" b="1" kern="1200" cap="none" spc="50" dirty="0">
            <a:ln w="11430"/>
            <a:solidFill>
              <a:schemeClr val="tx1"/>
            </a:solidFill>
            <a:effectLst>
              <a:outerShdw blurRad="76200" dist="50800" dir="5400000" algn="tl" rotWithShape="0">
                <a:srgbClr val="000000">
                  <a:alpha val="65000"/>
                </a:srgbClr>
              </a:outerShdw>
            </a:effectLst>
          </a:endParaRPr>
        </a:p>
      </dsp:txBody>
      <dsp:txXfrm rot="16200000">
        <a:off x="5887695" y="2150004"/>
        <a:ext cx="1544575" cy="313938"/>
      </dsp:txXfrm>
    </dsp:sp>
    <dsp:sp modelId="{9B2F16B9-AD68-4E70-866C-D590901081F9}">
      <dsp:nvSpPr>
        <dsp:cNvPr id="0" name=""/>
        <dsp:cNvSpPr/>
      </dsp:nvSpPr>
      <dsp:spPr>
        <a:xfrm rot="5400000">
          <a:off x="6372472" y="3031509"/>
          <a:ext cx="276780" cy="235453"/>
        </a:xfrm>
        <a:prstGeom prst="flowChartExtract">
          <a:avLst/>
        </a:prstGeom>
        <a:solidFill>
          <a:schemeClr val="lt1">
            <a:hueOff val="0"/>
            <a:satOff val="0"/>
            <a:lumOff val="0"/>
            <a:alphaOff val="0"/>
          </a:schemeClr>
        </a:solidFill>
        <a:ln w="10000" cap="flat" cmpd="sng" algn="ctr">
          <a:solidFill>
            <a:schemeClr val="accent5">
              <a:hueOff val="-9933876"/>
              <a:satOff val="39811"/>
              <a:lumOff val="8628"/>
              <a:alphaOff val="0"/>
            </a:schemeClr>
          </a:solidFill>
          <a:prstDash val="solid"/>
        </a:ln>
        <a:effectLst>
          <a:outerShdw blurRad="76200" dist="50800" dir="5400000" rotWithShape="0">
            <a:srgbClr val="4E3B3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E3DC6D3-EC9D-4816-AF4C-3560F1F51F6A}">
      <dsp:nvSpPr>
        <dsp:cNvPr id="0" name=""/>
        <dsp:cNvSpPr/>
      </dsp:nvSpPr>
      <dsp:spPr>
        <a:xfrm>
          <a:off x="6816951" y="1534685"/>
          <a:ext cx="1169419" cy="1883628"/>
        </a:xfrm>
        <a:prstGeom prst="rect">
          <a:avLst/>
        </a:prstGeom>
        <a:noFill/>
        <a:ln>
          <a:noFill/>
        </a:ln>
        <a:effectLst>
          <a:outerShdw blurRad="76200" dist="50800" dir="5400000" rotWithShape="0">
            <a:srgbClr val="4E3B30">
              <a:alpha val="60000"/>
            </a:srgbClr>
          </a:outerShdw>
        </a:effectLst>
        <a:scene3d>
          <a:camera prst="orthographicFront"/>
          <a:lightRig rig="flat" dir="t"/>
        </a:scene3d>
        <a:sp3d/>
      </dsp:spPr>
      <dsp:style>
        <a:lnRef idx="0">
          <a:scrgbClr r="0" g="0" b="0"/>
        </a:lnRef>
        <a:fillRef idx="3">
          <a:scrgbClr r="0" g="0" b="0"/>
        </a:fillRef>
        <a:effectRef idx="2">
          <a:scrgbClr r="0" g="0" b="0"/>
        </a:effectRef>
        <a:fontRef idx="minor">
          <a:schemeClr val="lt1"/>
        </a:fontRef>
      </dsp:style>
      <dsp:txBody>
        <a:bodyPr spcFirstLastPara="0" vert="horz" wrap="square" lIns="0" tIns="48006" rIns="0" bIns="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l" defTabSz="622300">
            <a:lnSpc>
              <a:spcPct val="90000"/>
            </a:lnSpc>
            <a:spcBef>
              <a:spcPct val="0"/>
            </a:spcBef>
            <a:spcAft>
              <a:spcPct val="35000"/>
            </a:spcAft>
          </a:pPr>
          <a:r>
            <a:rPr lang="en-US" sz="1400" b="1" kern="1200" cap="none" spc="50" dirty="0" smtClean="0">
              <a:ln w="11430"/>
              <a:solidFill>
                <a:schemeClr val="tx1"/>
              </a:solidFill>
              <a:effectLst>
                <a:outerShdw blurRad="76200" dist="50800" dir="5400000" algn="tl" rotWithShape="0">
                  <a:srgbClr val="000000">
                    <a:alpha val="65000"/>
                  </a:srgbClr>
                </a:outerShdw>
              </a:effectLst>
            </a:rPr>
            <a:t>Impresses Funders </a:t>
          </a:r>
          <a:endParaRPr lang="en-US" sz="1400" b="1" kern="1200" cap="none" spc="50" dirty="0">
            <a:ln w="11430"/>
            <a:solidFill>
              <a:schemeClr val="tx1"/>
            </a:solidFill>
            <a:effectLst>
              <a:outerShdw blurRad="76200" dist="50800" dir="5400000" algn="tl" rotWithShape="0">
                <a:srgbClr val="000000">
                  <a:alpha val="65000"/>
                </a:srgbClr>
              </a:outerShdw>
            </a:effectLst>
          </a:endParaRPr>
        </a:p>
      </dsp:txBody>
      <dsp:txXfrm>
        <a:off x="6816951" y="1534685"/>
        <a:ext cx="1169419" cy="188362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CC10E6-384F-48B1-916C-F9E85A376548}">
      <dsp:nvSpPr>
        <dsp:cNvPr id="0" name=""/>
        <dsp:cNvSpPr/>
      </dsp:nvSpPr>
      <dsp:spPr>
        <a:xfrm>
          <a:off x="38100" y="1371590"/>
          <a:ext cx="2486248" cy="2486248"/>
        </a:xfrm>
        <a:prstGeom prst="ellipse">
          <a:avLst/>
        </a:prstGeom>
        <a:solidFill>
          <a:schemeClr val="accent2">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6827" tIns="20320" rIns="136827" bIns="20320" numCol="1" spcCol="1270" anchor="ctr" anchorCtr="0">
          <a:noAutofit/>
        </a:bodyPr>
        <a:lstStyle/>
        <a:p>
          <a:pPr lvl="0" algn="ctr" defTabSz="711200">
            <a:lnSpc>
              <a:spcPct val="90000"/>
            </a:lnSpc>
            <a:spcBef>
              <a:spcPct val="0"/>
            </a:spcBef>
            <a:spcAft>
              <a:spcPct val="35000"/>
            </a:spcAft>
          </a:pPr>
          <a:r>
            <a:rPr lang="en-US" sz="1600" kern="1200" dirty="0" smtClean="0">
              <a:latin typeface="+mj-lt"/>
            </a:rPr>
            <a:t>EXECUTIVE BOARD</a:t>
          </a:r>
          <a:endParaRPr lang="en-US" sz="1600" kern="1200" dirty="0" smtClean="0"/>
        </a:p>
      </dsp:txBody>
      <dsp:txXfrm>
        <a:off x="38100" y="1371590"/>
        <a:ext cx="2486248" cy="2486248"/>
      </dsp:txXfrm>
    </dsp:sp>
    <dsp:sp modelId="{3D919CAD-C815-4A39-B17C-1277BA6FE70A}">
      <dsp:nvSpPr>
        <dsp:cNvPr id="0" name=""/>
        <dsp:cNvSpPr/>
      </dsp:nvSpPr>
      <dsp:spPr>
        <a:xfrm>
          <a:off x="1991476" y="1373280"/>
          <a:ext cx="2486248" cy="2486248"/>
        </a:xfrm>
        <a:prstGeom prst="ellipse">
          <a:avLst/>
        </a:prstGeom>
        <a:solidFill>
          <a:schemeClr val="accent3">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6827" tIns="20320" rIns="136827" bIns="20320" numCol="1" spcCol="1270" anchor="ctr" anchorCtr="0">
          <a:noAutofit/>
        </a:bodyPr>
        <a:lstStyle/>
        <a:p>
          <a:pPr lvl="0" algn="ctr" defTabSz="711200">
            <a:lnSpc>
              <a:spcPct val="90000"/>
            </a:lnSpc>
            <a:spcBef>
              <a:spcPct val="0"/>
            </a:spcBef>
            <a:spcAft>
              <a:spcPct val="35000"/>
            </a:spcAft>
          </a:pPr>
          <a:r>
            <a:rPr lang="en-US" sz="1600" kern="1200" dirty="0" smtClean="0">
              <a:latin typeface="+mj-lt"/>
            </a:rPr>
            <a:t>UPPER MANAGEMENT       &amp; STAFF</a:t>
          </a:r>
          <a:endParaRPr lang="en-US" sz="1600" kern="1200" dirty="0">
            <a:latin typeface="+mj-lt"/>
          </a:endParaRPr>
        </a:p>
      </dsp:txBody>
      <dsp:txXfrm>
        <a:off x="1991476" y="1373280"/>
        <a:ext cx="2486248" cy="2486248"/>
      </dsp:txXfrm>
    </dsp:sp>
    <dsp:sp modelId="{2DF23DE1-D1BD-470C-80F3-863D76832BB3}">
      <dsp:nvSpPr>
        <dsp:cNvPr id="0" name=""/>
        <dsp:cNvSpPr/>
      </dsp:nvSpPr>
      <dsp:spPr>
        <a:xfrm>
          <a:off x="4017644" y="1371590"/>
          <a:ext cx="2486248" cy="2486248"/>
        </a:xfrm>
        <a:prstGeom prst="ellipse">
          <a:avLst/>
        </a:prstGeom>
        <a:solidFill>
          <a:schemeClr val="accent4">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6827" tIns="20320" rIns="136827" bIns="20320" numCol="1" spcCol="1270" anchor="ctr" anchorCtr="0">
          <a:noAutofit/>
        </a:bodyPr>
        <a:lstStyle/>
        <a:p>
          <a:pPr lvl="0" algn="ctr" defTabSz="711200">
            <a:lnSpc>
              <a:spcPct val="90000"/>
            </a:lnSpc>
            <a:spcBef>
              <a:spcPct val="0"/>
            </a:spcBef>
            <a:spcAft>
              <a:spcPct val="35000"/>
            </a:spcAft>
          </a:pPr>
          <a:r>
            <a:rPr lang="en-US" sz="1600" kern="1200" dirty="0" smtClean="0">
              <a:latin typeface="+mj-lt"/>
            </a:rPr>
            <a:t>INVESTORS</a:t>
          </a:r>
          <a:endParaRPr lang="en-US" sz="1600" kern="1200" dirty="0">
            <a:latin typeface="+mj-lt"/>
          </a:endParaRPr>
        </a:p>
      </dsp:txBody>
      <dsp:txXfrm>
        <a:off x="4017644" y="1371590"/>
        <a:ext cx="2486248" cy="2486248"/>
      </dsp:txXfrm>
    </dsp:sp>
    <dsp:sp modelId="{86FD6C88-89F1-40EA-9249-76ACD165B0DA}">
      <dsp:nvSpPr>
        <dsp:cNvPr id="0" name=""/>
        <dsp:cNvSpPr/>
      </dsp:nvSpPr>
      <dsp:spPr>
        <a:xfrm>
          <a:off x="5883524" y="1371590"/>
          <a:ext cx="2486248" cy="2486248"/>
        </a:xfrm>
        <a:prstGeom prst="ellipse">
          <a:avLst/>
        </a:prstGeom>
        <a:solidFill>
          <a:schemeClr val="accent5">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6827" tIns="22860" rIns="136827" bIns="22860" numCol="1" spcCol="1270" anchor="ctr" anchorCtr="0">
          <a:noAutofit/>
        </a:bodyPr>
        <a:lstStyle/>
        <a:p>
          <a:pPr lvl="0" algn="ctr" defTabSz="800100">
            <a:lnSpc>
              <a:spcPct val="90000"/>
            </a:lnSpc>
            <a:spcBef>
              <a:spcPct val="0"/>
            </a:spcBef>
            <a:spcAft>
              <a:spcPct val="35000"/>
            </a:spcAft>
          </a:pPr>
          <a:r>
            <a:rPr lang="en-US" sz="1800" kern="1200" dirty="0" smtClean="0"/>
            <a:t> </a:t>
          </a:r>
          <a:r>
            <a:rPr lang="en-US" sz="1600" kern="1200" dirty="0" smtClean="0">
              <a:latin typeface="+mj-lt"/>
            </a:rPr>
            <a:t>CUSTOMERS</a:t>
          </a:r>
          <a:endParaRPr lang="en-US" sz="1600" kern="1200" dirty="0"/>
        </a:p>
      </dsp:txBody>
      <dsp:txXfrm>
        <a:off x="5883524" y="1371590"/>
        <a:ext cx="2486248" cy="2486248"/>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E3B993D-37C1-44C4-8611-BD275C416FD0}">
      <dsp:nvSpPr>
        <dsp:cNvPr id="0" name=""/>
        <dsp:cNvSpPr/>
      </dsp:nvSpPr>
      <dsp:spPr>
        <a:xfrm>
          <a:off x="3268133" y="0"/>
          <a:ext cx="817033" cy="544688"/>
        </a:xfrm>
        <a:prstGeom prst="trapezoid">
          <a:avLst>
            <a:gd name="adj" fmla="val 75000"/>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Flexibility</a:t>
          </a:r>
          <a:endParaRPr lang="en-US" sz="1400" kern="1200" dirty="0">
            <a:latin typeface="+mj-lt"/>
          </a:endParaRPr>
        </a:p>
      </dsp:txBody>
      <dsp:txXfrm>
        <a:off x="3268133" y="0"/>
        <a:ext cx="817033" cy="544688"/>
      </dsp:txXfrm>
    </dsp:sp>
    <dsp:sp modelId="{6D929972-B0AF-4BA4-92AB-4873AADCE34B}">
      <dsp:nvSpPr>
        <dsp:cNvPr id="0" name=""/>
        <dsp:cNvSpPr/>
      </dsp:nvSpPr>
      <dsp:spPr>
        <a:xfrm>
          <a:off x="2859616" y="544688"/>
          <a:ext cx="1634066" cy="544688"/>
        </a:xfrm>
        <a:prstGeom prst="trapezoid">
          <a:avLst>
            <a:gd name="adj" fmla="val 75000"/>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Creativity</a:t>
          </a:r>
          <a:endParaRPr lang="en-US" sz="1400" kern="1200" dirty="0">
            <a:latin typeface="+mj-lt"/>
          </a:endParaRPr>
        </a:p>
      </dsp:txBody>
      <dsp:txXfrm>
        <a:off x="3145578" y="544688"/>
        <a:ext cx="1062143" cy="544688"/>
      </dsp:txXfrm>
    </dsp:sp>
    <dsp:sp modelId="{AF1F4E4E-3E41-4FA0-97A5-A920E088DE0D}">
      <dsp:nvSpPr>
        <dsp:cNvPr id="0" name=""/>
        <dsp:cNvSpPr/>
      </dsp:nvSpPr>
      <dsp:spPr>
        <a:xfrm>
          <a:off x="2451100" y="1089377"/>
          <a:ext cx="2451100" cy="544688"/>
        </a:xfrm>
        <a:prstGeom prst="trapezoid">
          <a:avLst>
            <a:gd name="adj" fmla="val 75000"/>
          </a:avLst>
        </a:prstGeom>
        <a:gradFill rotWithShape="0">
          <a:gsLst>
            <a:gs pos="0">
              <a:schemeClr val="accent4">
                <a:hueOff val="0"/>
                <a:satOff val="0"/>
                <a:lumOff val="0"/>
                <a:alphaOff val="0"/>
                <a:tint val="75000"/>
                <a:shade val="85000"/>
                <a:satMod val="230000"/>
              </a:schemeClr>
            </a:gs>
            <a:gs pos="25000">
              <a:schemeClr val="accent4">
                <a:hueOff val="0"/>
                <a:satOff val="0"/>
                <a:lumOff val="0"/>
                <a:alphaOff val="0"/>
                <a:tint val="90000"/>
                <a:shade val="70000"/>
                <a:satMod val="220000"/>
              </a:schemeClr>
            </a:gs>
            <a:gs pos="50000">
              <a:schemeClr val="accent4">
                <a:hueOff val="0"/>
                <a:satOff val="0"/>
                <a:lumOff val="0"/>
                <a:alphaOff val="0"/>
                <a:tint val="90000"/>
                <a:shade val="58000"/>
                <a:satMod val="225000"/>
              </a:schemeClr>
            </a:gs>
            <a:gs pos="65000">
              <a:schemeClr val="accent4">
                <a:hueOff val="0"/>
                <a:satOff val="0"/>
                <a:lumOff val="0"/>
                <a:alphaOff val="0"/>
                <a:tint val="90000"/>
                <a:shade val="58000"/>
                <a:satMod val="225000"/>
              </a:schemeClr>
            </a:gs>
            <a:gs pos="80000">
              <a:schemeClr val="accent4">
                <a:hueOff val="0"/>
                <a:satOff val="0"/>
                <a:lumOff val="0"/>
                <a:alphaOff val="0"/>
                <a:tint val="90000"/>
                <a:shade val="69000"/>
                <a:satMod val="220000"/>
              </a:schemeClr>
            </a:gs>
            <a:gs pos="100000">
              <a:schemeClr val="accent4">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 Multi-Sensory Powerful </a:t>
          </a:r>
          <a:endParaRPr lang="en-US" sz="1400" kern="1200" dirty="0">
            <a:latin typeface="+mj-lt"/>
          </a:endParaRPr>
        </a:p>
      </dsp:txBody>
      <dsp:txXfrm>
        <a:off x="2880042" y="1089377"/>
        <a:ext cx="1593215" cy="544688"/>
      </dsp:txXfrm>
    </dsp:sp>
    <dsp:sp modelId="{93520FAE-39C4-4265-8AA6-B942590314CB}">
      <dsp:nvSpPr>
        <dsp:cNvPr id="0" name=""/>
        <dsp:cNvSpPr/>
      </dsp:nvSpPr>
      <dsp:spPr>
        <a:xfrm>
          <a:off x="2042583" y="1634066"/>
          <a:ext cx="3268133" cy="544688"/>
        </a:xfrm>
        <a:prstGeom prst="trapezoid">
          <a:avLst>
            <a:gd name="adj" fmla="val 75000"/>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Target all Levels</a:t>
          </a:r>
          <a:endParaRPr lang="en-US" sz="1400" kern="1200" dirty="0">
            <a:latin typeface="+mj-lt"/>
          </a:endParaRPr>
        </a:p>
      </dsp:txBody>
      <dsp:txXfrm>
        <a:off x="2614506" y="1634066"/>
        <a:ext cx="2124286" cy="544688"/>
      </dsp:txXfrm>
    </dsp:sp>
    <dsp:sp modelId="{3009E9F9-0667-4652-B04B-8EFE47ACE2FE}">
      <dsp:nvSpPr>
        <dsp:cNvPr id="0" name=""/>
        <dsp:cNvSpPr/>
      </dsp:nvSpPr>
      <dsp:spPr>
        <a:xfrm>
          <a:off x="1634066" y="2178755"/>
          <a:ext cx="4085166" cy="544688"/>
        </a:xfrm>
        <a:prstGeom prst="trapezoid">
          <a:avLst>
            <a:gd name="adj" fmla="val 75000"/>
          </a:avLst>
        </a:prstGeom>
        <a:gradFill rotWithShape="0">
          <a:gsLst>
            <a:gs pos="0">
              <a:schemeClr val="accent6">
                <a:hueOff val="0"/>
                <a:satOff val="0"/>
                <a:lumOff val="0"/>
                <a:alphaOff val="0"/>
                <a:tint val="75000"/>
                <a:shade val="85000"/>
                <a:satMod val="230000"/>
              </a:schemeClr>
            </a:gs>
            <a:gs pos="25000">
              <a:schemeClr val="accent6">
                <a:hueOff val="0"/>
                <a:satOff val="0"/>
                <a:lumOff val="0"/>
                <a:alphaOff val="0"/>
                <a:tint val="90000"/>
                <a:shade val="70000"/>
                <a:satMod val="220000"/>
              </a:schemeClr>
            </a:gs>
            <a:gs pos="50000">
              <a:schemeClr val="accent6">
                <a:hueOff val="0"/>
                <a:satOff val="0"/>
                <a:lumOff val="0"/>
                <a:alphaOff val="0"/>
                <a:tint val="90000"/>
                <a:shade val="58000"/>
                <a:satMod val="225000"/>
              </a:schemeClr>
            </a:gs>
            <a:gs pos="65000">
              <a:schemeClr val="accent6">
                <a:hueOff val="0"/>
                <a:satOff val="0"/>
                <a:lumOff val="0"/>
                <a:alphaOff val="0"/>
                <a:tint val="90000"/>
                <a:shade val="58000"/>
                <a:satMod val="225000"/>
              </a:schemeClr>
            </a:gs>
            <a:gs pos="80000">
              <a:schemeClr val="accent6">
                <a:hueOff val="0"/>
                <a:satOff val="0"/>
                <a:lumOff val="0"/>
                <a:alphaOff val="0"/>
                <a:tint val="90000"/>
                <a:shade val="69000"/>
                <a:satMod val="220000"/>
              </a:schemeClr>
            </a:gs>
            <a:gs pos="100000">
              <a:schemeClr val="accent6">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Integrate Video</a:t>
          </a:r>
          <a:endParaRPr lang="en-US" sz="1400" kern="1200" dirty="0">
            <a:latin typeface="+mj-lt"/>
          </a:endParaRPr>
        </a:p>
      </dsp:txBody>
      <dsp:txXfrm>
        <a:off x="2348970" y="2178755"/>
        <a:ext cx="2655358" cy="544688"/>
      </dsp:txXfrm>
    </dsp:sp>
    <dsp:sp modelId="{178B418C-2DF6-4BAA-9C22-C5FEA59813C5}">
      <dsp:nvSpPr>
        <dsp:cNvPr id="0" name=""/>
        <dsp:cNvSpPr/>
      </dsp:nvSpPr>
      <dsp:spPr>
        <a:xfrm>
          <a:off x="1225550" y="2723444"/>
          <a:ext cx="4902200" cy="544688"/>
        </a:xfrm>
        <a:prstGeom prst="trapezoid">
          <a:avLst>
            <a:gd name="adj" fmla="val 75000"/>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Posted On Line</a:t>
          </a:r>
          <a:endParaRPr lang="en-US" sz="1400" kern="1200" dirty="0">
            <a:latin typeface="+mj-lt"/>
          </a:endParaRPr>
        </a:p>
      </dsp:txBody>
      <dsp:txXfrm>
        <a:off x="2083434" y="2723444"/>
        <a:ext cx="3186430" cy="544688"/>
      </dsp:txXfrm>
    </dsp:sp>
    <dsp:sp modelId="{525F58C8-E719-4C89-BC07-F621731BAF76}">
      <dsp:nvSpPr>
        <dsp:cNvPr id="0" name=""/>
        <dsp:cNvSpPr/>
      </dsp:nvSpPr>
      <dsp:spPr>
        <a:xfrm>
          <a:off x="817033" y="3268133"/>
          <a:ext cx="5719233" cy="544688"/>
        </a:xfrm>
        <a:prstGeom prst="trapezoid">
          <a:avLst>
            <a:gd name="adj" fmla="val 75000"/>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Convertible  Poster Presentation</a:t>
          </a:r>
          <a:endParaRPr lang="en-US" sz="1400" kern="1200" dirty="0">
            <a:latin typeface="+mj-lt"/>
          </a:endParaRPr>
        </a:p>
      </dsp:txBody>
      <dsp:txXfrm>
        <a:off x="1817899" y="3268133"/>
        <a:ext cx="3717501" cy="544688"/>
      </dsp:txXfrm>
    </dsp:sp>
    <dsp:sp modelId="{AD2EE360-D3A8-486C-AC96-1DABBD6742FE}">
      <dsp:nvSpPr>
        <dsp:cNvPr id="0" name=""/>
        <dsp:cNvSpPr/>
      </dsp:nvSpPr>
      <dsp:spPr>
        <a:xfrm>
          <a:off x="408516" y="3812822"/>
          <a:ext cx="6536266" cy="544688"/>
        </a:xfrm>
        <a:prstGeom prst="trapezoid">
          <a:avLst>
            <a:gd name="adj" fmla="val 75000"/>
          </a:avLst>
        </a:prstGeom>
        <a:gradFill rotWithShape="0">
          <a:gsLst>
            <a:gs pos="0">
              <a:schemeClr val="accent4">
                <a:hueOff val="0"/>
                <a:satOff val="0"/>
                <a:lumOff val="0"/>
                <a:alphaOff val="0"/>
                <a:tint val="75000"/>
                <a:shade val="85000"/>
                <a:satMod val="230000"/>
              </a:schemeClr>
            </a:gs>
            <a:gs pos="25000">
              <a:schemeClr val="accent4">
                <a:hueOff val="0"/>
                <a:satOff val="0"/>
                <a:lumOff val="0"/>
                <a:alphaOff val="0"/>
                <a:tint val="90000"/>
                <a:shade val="70000"/>
                <a:satMod val="220000"/>
              </a:schemeClr>
            </a:gs>
            <a:gs pos="50000">
              <a:schemeClr val="accent4">
                <a:hueOff val="0"/>
                <a:satOff val="0"/>
                <a:lumOff val="0"/>
                <a:alphaOff val="0"/>
                <a:tint val="90000"/>
                <a:shade val="58000"/>
                <a:satMod val="225000"/>
              </a:schemeClr>
            </a:gs>
            <a:gs pos="65000">
              <a:schemeClr val="accent4">
                <a:hueOff val="0"/>
                <a:satOff val="0"/>
                <a:lumOff val="0"/>
                <a:alphaOff val="0"/>
                <a:tint val="90000"/>
                <a:shade val="58000"/>
                <a:satMod val="225000"/>
              </a:schemeClr>
            </a:gs>
            <a:gs pos="80000">
              <a:schemeClr val="accent4">
                <a:hueOff val="0"/>
                <a:satOff val="0"/>
                <a:lumOff val="0"/>
                <a:alphaOff val="0"/>
                <a:tint val="90000"/>
                <a:shade val="69000"/>
                <a:satMod val="220000"/>
              </a:schemeClr>
            </a:gs>
            <a:gs pos="100000">
              <a:schemeClr val="accent4">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May be Easily Modified</a:t>
          </a:r>
          <a:endParaRPr lang="en-US" sz="1400" kern="1200" dirty="0">
            <a:latin typeface="+mj-lt"/>
          </a:endParaRPr>
        </a:p>
      </dsp:txBody>
      <dsp:txXfrm>
        <a:off x="1552363" y="3812822"/>
        <a:ext cx="4248573" cy="544688"/>
      </dsp:txXfrm>
    </dsp:sp>
    <dsp:sp modelId="{32483604-86DB-4F66-9C6E-4A78738B8EE9}">
      <dsp:nvSpPr>
        <dsp:cNvPr id="0" name=""/>
        <dsp:cNvSpPr/>
      </dsp:nvSpPr>
      <dsp:spPr>
        <a:xfrm>
          <a:off x="0" y="4357511"/>
          <a:ext cx="7353300" cy="544688"/>
        </a:xfrm>
        <a:prstGeom prst="trapezoid">
          <a:avLst>
            <a:gd name="adj" fmla="val 75000"/>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mj-lt"/>
            </a:rPr>
            <a:t>Make Ideas &amp; Concepts Easily Understandable</a:t>
          </a:r>
          <a:endParaRPr lang="en-US" sz="1400" kern="1200" dirty="0">
            <a:latin typeface="+mj-lt"/>
          </a:endParaRPr>
        </a:p>
      </dsp:txBody>
      <dsp:txXfrm>
        <a:off x="1286827" y="4357511"/>
        <a:ext cx="4779645" cy="54468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CC10E6-384F-48B1-916C-F9E85A376548}">
      <dsp:nvSpPr>
        <dsp:cNvPr id="0" name=""/>
        <dsp:cNvSpPr/>
      </dsp:nvSpPr>
      <dsp:spPr>
        <a:xfrm>
          <a:off x="38100" y="1371590"/>
          <a:ext cx="2486248" cy="2486248"/>
        </a:xfrm>
        <a:prstGeom prst="ellipse">
          <a:avLst/>
        </a:prstGeom>
        <a:solidFill>
          <a:schemeClr val="accent5">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6827" tIns="22860" rIns="136827" bIns="22860" numCol="1" spcCol="1270" anchor="ctr" anchorCtr="0">
          <a:noAutofit/>
        </a:bodyPr>
        <a:lstStyle/>
        <a:p>
          <a:pPr lvl="0" algn="ctr" defTabSz="800100">
            <a:lnSpc>
              <a:spcPct val="90000"/>
            </a:lnSpc>
            <a:spcBef>
              <a:spcPct val="0"/>
            </a:spcBef>
            <a:spcAft>
              <a:spcPct val="35000"/>
            </a:spcAft>
          </a:pPr>
          <a:endParaRPr lang="en-US" sz="1800" kern="1200" dirty="0" smtClean="0"/>
        </a:p>
        <a:p>
          <a:pPr lvl="0" algn="ctr" defTabSz="800100">
            <a:lnSpc>
              <a:spcPct val="90000"/>
            </a:lnSpc>
            <a:spcBef>
              <a:spcPct val="0"/>
            </a:spcBef>
            <a:spcAft>
              <a:spcPct val="35000"/>
            </a:spcAft>
          </a:pPr>
          <a:r>
            <a:rPr lang="en-US" sz="1800" kern="1200" dirty="0" smtClean="0">
              <a:latin typeface="+mj-lt"/>
            </a:rPr>
            <a:t>BOARD</a:t>
          </a:r>
        </a:p>
        <a:p>
          <a:pPr lvl="0" algn="ctr" defTabSz="800100">
            <a:lnSpc>
              <a:spcPct val="90000"/>
            </a:lnSpc>
            <a:spcBef>
              <a:spcPct val="0"/>
            </a:spcBef>
            <a:spcAft>
              <a:spcPct val="35000"/>
            </a:spcAft>
          </a:pPr>
          <a:r>
            <a:rPr lang="en-US" sz="1800" kern="1200" dirty="0" smtClean="0">
              <a:latin typeface="+mj-lt"/>
            </a:rPr>
            <a:t>&amp; </a:t>
          </a:r>
        </a:p>
        <a:p>
          <a:pPr lvl="0" algn="ctr" defTabSz="800100">
            <a:lnSpc>
              <a:spcPct val="90000"/>
            </a:lnSpc>
            <a:spcBef>
              <a:spcPct val="0"/>
            </a:spcBef>
            <a:spcAft>
              <a:spcPct val="35000"/>
            </a:spcAft>
          </a:pPr>
          <a:r>
            <a:rPr lang="en-US" sz="1800" kern="1200" dirty="0" smtClean="0">
              <a:latin typeface="+mj-lt"/>
            </a:rPr>
            <a:t>STAFF</a:t>
          </a:r>
        </a:p>
        <a:p>
          <a:pPr lvl="0" algn="ctr" defTabSz="800100">
            <a:lnSpc>
              <a:spcPct val="90000"/>
            </a:lnSpc>
            <a:spcBef>
              <a:spcPct val="0"/>
            </a:spcBef>
            <a:spcAft>
              <a:spcPct val="35000"/>
            </a:spcAft>
          </a:pPr>
          <a:endParaRPr lang="en-US" sz="1800" kern="1200" dirty="0" smtClean="0"/>
        </a:p>
      </dsp:txBody>
      <dsp:txXfrm>
        <a:off x="38100" y="1371590"/>
        <a:ext cx="2486248" cy="2486248"/>
      </dsp:txXfrm>
    </dsp:sp>
    <dsp:sp modelId="{3D919CAD-C815-4A39-B17C-1277BA6FE70A}">
      <dsp:nvSpPr>
        <dsp:cNvPr id="0" name=""/>
        <dsp:cNvSpPr/>
      </dsp:nvSpPr>
      <dsp:spPr>
        <a:xfrm>
          <a:off x="1991476" y="1371590"/>
          <a:ext cx="2486248" cy="2486248"/>
        </a:xfrm>
        <a:prstGeom prst="ellipse">
          <a:avLst/>
        </a:prstGeom>
        <a:solidFill>
          <a:schemeClr val="accent5">
            <a:alpha val="50000"/>
            <a:hueOff val="-3311292"/>
            <a:satOff val="13270"/>
            <a:lumOff val="2876"/>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6827" tIns="22860" rIns="136827" bIns="22860" numCol="1" spcCol="1270" anchor="ctr" anchorCtr="0">
          <a:noAutofit/>
        </a:bodyPr>
        <a:lstStyle/>
        <a:p>
          <a:pPr lvl="0" algn="ctr" defTabSz="800100">
            <a:lnSpc>
              <a:spcPct val="90000"/>
            </a:lnSpc>
            <a:spcBef>
              <a:spcPct val="0"/>
            </a:spcBef>
            <a:spcAft>
              <a:spcPct val="35000"/>
            </a:spcAft>
          </a:pPr>
          <a:r>
            <a:rPr lang="en-US" sz="1800" kern="1200" dirty="0" smtClean="0">
              <a:latin typeface="+mj-lt"/>
            </a:rPr>
            <a:t>FUNDERS</a:t>
          </a:r>
        </a:p>
        <a:p>
          <a:pPr lvl="0" algn="ctr" defTabSz="800100">
            <a:lnSpc>
              <a:spcPct val="90000"/>
            </a:lnSpc>
            <a:spcBef>
              <a:spcPct val="0"/>
            </a:spcBef>
            <a:spcAft>
              <a:spcPct val="35000"/>
            </a:spcAft>
          </a:pPr>
          <a:r>
            <a:rPr lang="en-US" sz="1800" kern="1200" dirty="0" smtClean="0">
              <a:latin typeface="+mj-lt"/>
            </a:rPr>
            <a:t>&amp;</a:t>
          </a:r>
        </a:p>
        <a:p>
          <a:pPr lvl="0" algn="ctr" defTabSz="800100">
            <a:lnSpc>
              <a:spcPct val="90000"/>
            </a:lnSpc>
            <a:spcBef>
              <a:spcPct val="0"/>
            </a:spcBef>
            <a:spcAft>
              <a:spcPct val="35000"/>
            </a:spcAft>
          </a:pPr>
          <a:r>
            <a:rPr lang="en-US" sz="1800" kern="1200" dirty="0" smtClean="0">
              <a:latin typeface="+mj-lt"/>
            </a:rPr>
            <a:t>SUPPORTERS</a:t>
          </a:r>
          <a:endParaRPr lang="en-US" sz="1800" kern="1200" dirty="0">
            <a:latin typeface="+mj-lt"/>
          </a:endParaRPr>
        </a:p>
      </dsp:txBody>
      <dsp:txXfrm>
        <a:off x="1991476" y="1371590"/>
        <a:ext cx="2486248" cy="2486248"/>
      </dsp:txXfrm>
    </dsp:sp>
    <dsp:sp modelId="{2DF23DE1-D1BD-470C-80F3-863D76832BB3}">
      <dsp:nvSpPr>
        <dsp:cNvPr id="0" name=""/>
        <dsp:cNvSpPr/>
      </dsp:nvSpPr>
      <dsp:spPr>
        <a:xfrm>
          <a:off x="4017644" y="1371590"/>
          <a:ext cx="2486248" cy="2486248"/>
        </a:xfrm>
        <a:prstGeom prst="ellipse">
          <a:avLst/>
        </a:prstGeom>
        <a:solidFill>
          <a:schemeClr val="accent5">
            <a:alpha val="50000"/>
            <a:hueOff val="-6622584"/>
            <a:satOff val="26541"/>
            <a:lumOff val="5752"/>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6827" tIns="22860" rIns="136827" bIns="22860" numCol="1" spcCol="1270" anchor="ctr" anchorCtr="0">
          <a:noAutofit/>
        </a:bodyPr>
        <a:lstStyle/>
        <a:p>
          <a:pPr lvl="0" algn="ctr" defTabSz="800100">
            <a:lnSpc>
              <a:spcPct val="90000"/>
            </a:lnSpc>
            <a:spcBef>
              <a:spcPct val="0"/>
            </a:spcBef>
            <a:spcAft>
              <a:spcPct val="35000"/>
            </a:spcAft>
          </a:pPr>
          <a:r>
            <a:rPr lang="en-US" sz="1800" kern="1200" dirty="0" smtClean="0">
              <a:latin typeface="+mj-lt"/>
            </a:rPr>
            <a:t>DONORS                             &amp; VOLUNTEERS</a:t>
          </a:r>
          <a:endParaRPr lang="en-US" sz="1800" kern="1200" dirty="0">
            <a:latin typeface="+mj-lt"/>
          </a:endParaRPr>
        </a:p>
      </dsp:txBody>
      <dsp:txXfrm>
        <a:off x="4017644" y="1371590"/>
        <a:ext cx="2486248" cy="2486248"/>
      </dsp:txXfrm>
    </dsp:sp>
    <dsp:sp modelId="{86FD6C88-89F1-40EA-9249-76ACD165B0DA}">
      <dsp:nvSpPr>
        <dsp:cNvPr id="0" name=""/>
        <dsp:cNvSpPr/>
      </dsp:nvSpPr>
      <dsp:spPr>
        <a:xfrm>
          <a:off x="5969473" y="1371590"/>
          <a:ext cx="2486248" cy="2486248"/>
        </a:xfrm>
        <a:prstGeom prst="ellipse">
          <a:avLst/>
        </a:prstGeom>
        <a:solidFill>
          <a:schemeClr val="accent5">
            <a:alpha val="50000"/>
            <a:hueOff val="-9933876"/>
            <a:satOff val="39811"/>
            <a:lumOff val="8628"/>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36827" tIns="22860" rIns="136827" bIns="22860" numCol="1" spcCol="1270" anchor="ctr" anchorCtr="0">
          <a:noAutofit/>
        </a:bodyPr>
        <a:lstStyle/>
        <a:p>
          <a:pPr lvl="0" algn="ctr" defTabSz="800100">
            <a:lnSpc>
              <a:spcPct val="90000"/>
            </a:lnSpc>
            <a:spcBef>
              <a:spcPct val="0"/>
            </a:spcBef>
            <a:spcAft>
              <a:spcPct val="35000"/>
            </a:spcAft>
          </a:pPr>
          <a:r>
            <a:rPr lang="en-US" sz="1800" kern="1200" dirty="0" smtClean="0"/>
            <a:t> </a:t>
          </a:r>
          <a:r>
            <a:rPr lang="en-US" sz="1600" kern="1200" dirty="0" smtClean="0">
              <a:latin typeface="+mj-lt"/>
            </a:rPr>
            <a:t>CLIENTS</a:t>
          </a:r>
          <a:endParaRPr lang="en-US" sz="1800" kern="1200" dirty="0"/>
        </a:p>
      </dsp:txBody>
      <dsp:txXfrm>
        <a:off x="5969473" y="1371590"/>
        <a:ext cx="2486248" cy="248624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965822-2A51-41AC-9EBC-F07D99D44790}">
      <dsp:nvSpPr>
        <dsp:cNvPr id="0" name=""/>
        <dsp:cNvSpPr/>
      </dsp:nvSpPr>
      <dsp:spPr>
        <a:xfrm>
          <a:off x="0" y="4375035"/>
          <a:ext cx="8153400" cy="95715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latin typeface="+mj-lt"/>
            </a:rPr>
            <a:t>MARKETING</a:t>
          </a:r>
          <a:endParaRPr lang="en-US" sz="1600" kern="1200" dirty="0">
            <a:latin typeface="+mj-lt"/>
          </a:endParaRPr>
        </a:p>
      </dsp:txBody>
      <dsp:txXfrm>
        <a:off x="0" y="4375035"/>
        <a:ext cx="8153400" cy="516861"/>
      </dsp:txXfrm>
    </dsp:sp>
    <dsp:sp modelId="{F3678D7E-A700-4DE1-933B-4FFF97558B31}">
      <dsp:nvSpPr>
        <dsp:cNvPr id="0" name=""/>
        <dsp:cNvSpPr/>
      </dsp:nvSpPr>
      <dsp:spPr>
        <a:xfrm>
          <a:off x="0" y="4872754"/>
          <a:ext cx="8153400" cy="440289"/>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l" defTabSz="711200">
            <a:lnSpc>
              <a:spcPct val="90000"/>
            </a:lnSpc>
            <a:spcBef>
              <a:spcPct val="0"/>
            </a:spcBef>
            <a:spcAft>
              <a:spcPct val="35000"/>
            </a:spcAft>
          </a:pPr>
          <a:r>
            <a:rPr lang="en-US" sz="1600" kern="1200" dirty="0" smtClean="0">
              <a:solidFill>
                <a:schemeClr val="tx1"/>
              </a:solidFill>
              <a:latin typeface="+mj-lt"/>
            </a:rPr>
            <a:t>“The activity, set of institutions, and processes for creating, communicating, delivering, and exchanging offerings that have value for customers, clients, partners, and society at large.”</a:t>
          </a:r>
          <a:endParaRPr lang="en-US" sz="1600" kern="1200" dirty="0">
            <a:solidFill>
              <a:schemeClr val="tx1"/>
            </a:solidFill>
            <a:latin typeface="+mj-lt"/>
          </a:endParaRPr>
        </a:p>
      </dsp:txBody>
      <dsp:txXfrm>
        <a:off x="0" y="4872754"/>
        <a:ext cx="8153400" cy="440289"/>
      </dsp:txXfrm>
    </dsp:sp>
    <dsp:sp modelId="{F420ECAD-B349-4BD9-B6A7-C3201476B721}">
      <dsp:nvSpPr>
        <dsp:cNvPr id="0" name=""/>
        <dsp:cNvSpPr/>
      </dsp:nvSpPr>
      <dsp:spPr>
        <a:xfrm rot="10800000">
          <a:off x="0" y="2917294"/>
          <a:ext cx="8153400" cy="1472098"/>
        </a:xfrm>
        <a:prstGeom prst="upArrowCallou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latin typeface="+mj-lt"/>
            </a:rPr>
            <a:t>MARKETING</a:t>
          </a:r>
          <a:endParaRPr lang="en-US" sz="1600" kern="1200" dirty="0">
            <a:latin typeface="+mj-lt"/>
          </a:endParaRPr>
        </a:p>
      </dsp:txBody>
      <dsp:txXfrm>
        <a:off x="0" y="2917294"/>
        <a:ext cx="8153400" cy="516706"/>
      </dsp:txXfrm>
    </dsp:sp>
    <dsp:sp modelId="{5066B2CD-D9D7-47FD-A588-F5DA62880B36}">
      <dsp:nvSpPr>
        <dsp:cNvPr id="0" name=""/>
        <dsp:cNvSpPr/>
      </dsp:nvSpPr>
      <dsp:spPr>
        <a:xfrm>
          <a:off x="0" y="3434001"/>
          <a:ext cx="8153400" cy="440157"/>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l" defTabSz="711200">
            <a:lnSpc>
              <a:spcPct val="90000"/>
            </a:lnSpc>
            <a:spcBef>
              <a:spcPct val="0"/>
            </a:spcBef>
            <a:spcAft>
              <a:spcPct val="35000"/>
            </a:spcAft>
          </a:pPr>
          <a:r>
            <a:rPr lang="en-US" sz="1600" kern="1200" dirty="0" smtClean="0">
              <a:latin typeface="+mj-lt"/>
            </a:rPr>
            <a:t>A wide range of activities involved in making sure that you are continuing to meet the needs of your customers &amp; are getting value in return.</a:t>
          </a:r>
          <a:endParaRPr lang="en-US" sz="1600" kern="1200" dirty="0">
            <a:latin typeface="+mj-lt"/>
          </a:endParaRPr>
        </a:p>
      </dsp:txBody>
      <dsp:txXfrm>
        <a:off x="0" y="3434001"/>
        <a:ext cx="8153400" cy="440157"/>
      </dsp:txXfrm>
    </dsp:sp>
    <dsp:sp modelId="{BA793AA0-3DFA-48DA-8DE8-CC45CB01D0A5}">
      <dsp:nvSpPr>
        <dsp:cNvPr id="0" name=""/>
        <dsp:cNvSpPr/>
      </dsp:nvSpPr>
      <dsp:spPr>
        <a:xfrm rot="10800000">
          <a:off x="0" y="1459554"/>
          <a:ext cx="8153400" cy="1472098"/>
        </a:xfrm>
        <a:prstGeom prst="upArrowCallou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latin typeface="+mj-lt"/>
            </a:rPr>
            <a:t>MARKETING </a:t>
          </a:r>
          <a:endParaRPr lang="en-US" sz="1600" kern="1200" dirty="0">
            <a:latin typeface="+mj-lt"/>
          </a:endParaRPr>
        </a:p>
      </dsp:txBody>
      <dsp:txXfrm>
        <a:off x="0" y="1459554"/>
        <a:ext cx="8153400" cy="516706"/>
      </dsp:txXfrm>
    </dsp:sp>
    <dsp:sp modelId="{EAD8CF1F-1B4D-4077-9683-39C823BF5C85}">
      <dsp:nvSpPr>
        <dsp:cNvPr id="0" name=""/>
        <dsp:cNvSpPr/>
      </dsp:nvSpPr>
      <dsp:spPr>
        <a:xfrm>
          <a:off x="0" y="2011680"/>
          <a:ext cx="8153400" cy="440157"/>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l" defTabSz="711200">
            <a:lnSpc>
              <a:spcPct val="90000"/>
            </a:lnSpc>
            <a:spcBef>
              <a:spcPct val="0"/>
            </a:spcBef>
            <a:spcAft>
              <a:spcPct val="35000"/>
            </a:spcAft>
          </a:pPr>
          <a:r>
            <a:rPr lang="en-US" sz="1600" kern="1200" dirty="0" smtClean="0">
              <a:latin typeface="+mj-lt"/>
            </a:rPr>
            <a:t>Is used to identify the customer, to satisfy the customer &amp; to keep the costumer.   </a:t>
          </a:r>
        </a:p>
      </dsp:txBody>
      <dsp:txXfrm>
        <a:off x="0" y="2011680"/>
        <a:ext cx="8153400" cy="440157"/>
      </dsp:txXfrm>
    </dsp:sp>
    <dsp:sp modelId="{C4FBEE73-A32C-4928-9CA0-E914338A04D7}">
      <dsp:nvSpPr>
        <dsp:cNvPr id="0" name=""/>
        <dsp:cNvSpPr/>
      </dsp:nvSpPr>
      <dsp:spPr>
        <a:xfrm rot="10800000">
          <a:off x="0" y="0"/>
          <a:ext cx="8153400" cy="1472098"/>
        </a:xfrm>
        <a:prstGeom prst="upArrowCallou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latin typeface="+mj-lt"/>
            </a:rPr>
            <a:t>MARKETING</a:t>
          </a:r>
          <a:endParaRPr lang="en-US" sz="1600" kern="1200" dirty="0">
            <a:latin typeface="+mj-lt"/>
          </a:endParaRPr>
        </a:p>
      </dsp:txBody>
      <dsp:txXfrm>
        <a:off x="0" y="0"/>
        <a:ext cx="8153400" cy="516706"/>
      </dsp:txXfrm>
    </dsp:sp>
    <dsp:sp modelId="{9D38FF15-F030-4B8D-A00C-BC03B77B402B}">
      <dsp:nvSpPr>
        <dsp:cNvPr id="0" name=""/>
        <dsp:cNvSpPr/>
      </dsp:nvSpPr>
      <dsp:spPr>
        <a:xfrm>
          <a:off x="6425" y="485380"/>
          <a:ext cx="8140548" cy="440157"/>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l" defTabSz="711200">
            <a:lnSpc>
              <a:spcPct val="90000"/>
            </a:lnSpc>
            <a:spcBef>
              <a:spcPct val="0"/>
            </a:spcBef>
            <a:spcAft>
              <a:spcPct val="35000"/>
            </a:spcAft>
          </a:pPr>
          <a:r>
            <a:rPr lang="en-US" sz="1600" kern="1200" dirty="0" smtClean="0">
              <a:latin typeface="+mj-lt"/>
            </a:rPr>
            <a:t>Process by which companies create customer interest in goods or services .</a:t>
          </a:r>
          <a:endParaRPr lang="en-US" sz="1600" kern="1200" dirty="0">
            <a:latin typeface="+mj-lt"/>
          </a:endParaRPr>
        </a:p>
      </dsp:txBody>
      <dsp:txXfrm>
        <a:off x="6425" y="485380"/>
        <a:ext cx="8140548" cy="44015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8936B69-448D-4AFF-8E02-84EBCA67C3DC}">
      <dsp:nvSpPr>
        <dsp:cNvPr id="0" name=""/>
        <dsp:cNvSpPr/>
      </dsp:nvSpPr>
      <dsp:spPr>
        <a:xfrm>
          <a:off x="0" y="4306967"/>
          <a:ext cx="8153400" cy="94228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MARKETING</a:t>
          </a:r>
          <a:endParaRPr lang="en-US" sz="1800" kern="1200" dirty="0"/>
        </a:p>
      </dsp:txBody>
      <dsp:txXfrm>
        <a:off x="0" y="4306967"/>
        <a:ext cx="8153400" cy="508835"/>
      </dsp:txXfrm>
    </dsp:sp>
    <dsp:sp modelId="{DC1B69F5-F242-4552-BA5F-21C59F4A39A7}">
      <dsp:nvSpPr>
        <dsp:cNvPr id="0" name=""/>
        <dsp:cNvSpPr/>
      </dsp:nvSpPr>
      <dsp:spPr>
        <a:xfrm>
          <a:off x="0" y="4698071"/>
          <a:ext cx="8153400" cy="631223"/>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l" defTabSz="711200">
            <a:lnSpc>
              <a:spcPct val="90000"/>
            </a:lnSpc>
            <a:spcBef>
              <a:spcPct val="0"/>
            </a:spcBef>
            <a:spcAft>
              <a:spcPct val="35000"/>
            </a:spcAft>
          </a:pPr>
          <a:r>
            <a:rPr lang="en-US" sz="1600" kern="1200" dirty="0" smtClean="0">
              <a:solidFill>
                <a:schemeClr val="tx1"/>
              </a:solidFill>
              <a:latin typeface="+mj-lt"/>
            </a:rPr>
            <a:t>“The activity, set of institutions, and processes for creating, communicating, delivering, and exchanging offerings that have value for customers, clients, partners, and society at large.”</a:t>
          </a:r>
          <a:endParaRPr lang="en-US" sz="1600" kern="1200" dirty="0">
            <a:latin typeface="+mj-lt"/>
          </a:endParaRPr>
        </a:p>
      </dsp:txBody>
      <dsp:txXfrm>
        <a:off x="0" y="4698071"/>
        <a:ext cx="8153400" cy="631223"/>
      </dsp:txXfrm>
    </dsp:sp>
    <dsp:sp modelId="{F224BA3D-59C9-4DE4-81DB-51A1C54BAF3E}">
      <dsp:nvSpPr>
        <dsp:cNvPr id="0" name=""/>
        <dsp:cNvSpPr/>
      </dsp:nvSpPr>
      <dsp:spPr>
        <a:xfrm rot="10800000">
          <a:off x="0" y="2871864"/>
          <a:ext cx="8153400" cy="1449238"/>
        </a:xfrm>
        <a:prstGeom prst="upArrowCallou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MARKETING</a:t>
          </a:r>
          <a:endParaRPr lang="en-US" sz="1800" kern="1200" dirty="0"/>
        </a:p>
      </dsp:txBody>
      <dsp:txXfrm>
        <a:off x="0" y="2871864"/>
        <a:ext cx="8153400" cy="508682"/>
      </dsp:txXfrm>
    </dsp:sp>
    <dsp:sp modelId="{9701136C-E7FB-489D-B6BB-9DB1793E98E2}">
      <dsp:nvSpPr>
        <dsp:cNvPr id="0" name=""/>
        <dsp:cNvSpPr/>
      </dsp:nvSpPr>
      <dsp:spPr>
        <a:xfrm>
          <a:off x="995" y="3331405"/>
          <a:ext cx="8151409" cy="531603"/>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l" defTabSz="711200">
            <a:lnSpc>
              <a:spcPct val="90000"/>
            </a:lnSpc>
            <a:spcBef>
              <a:spcPct val="0"/>
            </a:spcBef>
            <a:spcAft>
              <a:spcPct val="35000"/>
            </a:spcAft>
          </a:pPr>
          <a:r>
            <a:rPr lang="en-US" sz="1600" kern="1200" dirty="0" smtClean="0">
              <a:latin typeface="+mj-lt"/>
            </a:rPr>
            <a:t>A wide range of activities involved in making sure that you are continuing to meet the needs of your customers &amp; are getting value in </a:t>
          </a:r>
          <a:r>
            <a:rPr lang="en-US" sz="1600" kern="1200" dirty="0" smtClean="0">
              <a:latin typeface="+mj-lt"/>
            </a:rPr>
            <a:t>return.</a:t>
          </a:r>
          <a:endParaRPr lang="en-US" sz="1600" kern="1200" dirty="0"/>
        </a:p>
      </dsp:txBody>
      <dsp:txXfrm>
        <a:off x="995" y="3331405"/>
        <a:ext cx="8151409" cy="531603"/>
      </dsp:txXfrm>
    </dsp:sp>
    <dsp:sp modelId="{BA793AA0-3DFA-48DA-8DE8-CC45CB01D0A5}">
      <dsp:nvSpPr>
        <dsp:cNvPr id="0" name=""/>
        <dsp:cNvSpPr/>
      </dsp:nvSpPr>
      <dsp:spPr>
        <a:xfrm rot="10800000">
          <a:off x="0" y="1436760"/>
          <a:ext cx="8153400" cy="1449238"/>
        </a:xfrm>
        <a:prstGeom prst="upArrowCallou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MARKETING </a:t>
          </a:r>
          <a:endParaRPr lang="en-US" sz="1800" kern="1200" dirty="0"/>
        </a:p>
      </dsp:txBody>
      <dsp:txXfrm>
        <a:off x="0" y="1436760"/>
        <a:ext cx="8153400" cy="508682"/>
      </dsp:txXfrm>
    </dsp:sp>
    <dsp:sp modelId="{EAD8CF1F-1B4D-4077-9683-39C823BF5C85}">
      <dsp:nvSpPr>
        <dsp:cNvPr id="0" name=""/>
        <dsp:cNvSpPr/>
      </dsp:nvSpPr>
      <dsp:spPr>
        <a:xfrm>
          <a:off x="0" y="1929360"/>
          <a:ext cx="8153400" cy="542965"/>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l" defTabSz="711200">
            <a:lnSpc>
              <a:spcPct val="90000"/>
            </a:lnSpc>
            <a:spcBef>
              <a:spcPct val="0"/>
            </a:spcBef>
            <a:spcAft>
              <a:spcPct val="35000"/>
            </a:spcAft>
          </a:pPr>
          <a:r>
            <a:rPr lang="en-US" sz="1600" kern="1200" dirty="0" smtClean="0">
              <a:latin typeface="+mj-lt"/>
            </a:rPr>
            <a:t>Conducted by organizations and individuals that operate in the public interest or that foster a cause and do not seek financial profits.   </a:t>
          </a:r>
        </a:p>
      </dsp:txBody>
      <dsp:txXfrm>
        <a:off x="0" y="1929360"/>
        <a:ext cx="8153400" cy="542965"/>
      </dsp:txXfrm>
    </dsp:sp>
    <dsp:sp modelId="{C4FBEE73-A32C-4928-9CA0-E914338A04D7}">
      <dsp:nvSpPr>
        <dsp:cNvPr id="0" name=""/>
        <dsp:cNvSpPr/>
      </dsp:nvSpPr>
      <dsp:spPr>
        <a:xfrm rot="10800000">
          <a:off x="0" y="1656"/>
          <a:ext cx="8153400" cy="1449238"/>
        </a:xfrm>
        <a:prstGeom prst="upArrowCallou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MARKETING</a:t>
          </a:r>
          <a:endParaRPr lang="en-US" sz="1800" kern="1200" dirty="0"/>
        </a:p>
      </dsp:txBody>
      <dsp:txXfrm>
        <a:off x="0" y="1656"/>
        <a:ext cx="8153400" cy="508682"/>
      </dsp:txXfrm>
    </dsp:sp>
    <dsp:sp modelId="{9D38FF15-F030-4B8D-A00C-BC03B77B402B}">
      <dsp:nvSpPr>
        <dsp:cNvPr id="0" name=""/>
        <dsp:cNvSpPr/>
      </dsp:nvSpPr>
      <dsp:spPr>
        <a:xfrm>
          <a:off x="6425" y="386300"/>
          <a:ext cx="8140548" cy="616149"/>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l" defTabSz="711200">
            <a:lnSpc>
              <a:spcPct val="90000"/>
            </a:lnSpc>
            <a:spcBef>
              <a:spcPct val="0"/>
            </a:spcBef>
            <a:spcAft>
              <a:spcPct val="35000"/>
            </a:spcAft>
          </a:pPr>
          <a:r>
            <a:rPr lang="en-US" sz="1600" kern="1200" dirty="0" smtClean="0">
              <a:latin typeface="+mj-lt"/>
            </a:rPr>
            <a:t>Marketing that works to serve the public interest, as opposed to marketing purely for financial gain.  </a:t>
          </a:r>
          <a:endParaRPr lang="en-US" sz="1600" kern="1200" dirty="0">
            <a:latin typeface="+mj-lt"/>
          </a:endParaRPr>
        </a:p>
      </dsp:txBody>
      <dsp:txXfrm>
        <a:off x="6425" y="386300"/>
        <a:ext cx="8140548" cy="616149"/>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5EC3EB-DD60-4AE0-B581-01B7E6D74BDA}">
      <dsp:nvSpPr>
        <dsp:cNvPr id="0" name=""/>
        <dsp:cNvSpPr/>
      </dsp:nvSpPr>
      <dsp:spPr>
        <a:xfrm>
          <a:off x="20975" y="0"/>
          <a:ext cx="6412188" cy="973836"/>
        </a:xfrm>
        <a:prstGeom prst="roundRect">
          <a:avLst>
            <a:gd name="adj" fmla="val 10000"/>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All business activities focused on developing, expanding and facilitating the profitable introduction and promotion of a company's products and/or services. Traditionally, this is taken to include the   "</a:t>
          </a:r>
          <a:r>
            <a:rPr lang="en-US" sz="1400" b="1" kern="1200" dirty="0" smtClean="0">
              <a:solidFill>
                <a:schemeClr val="tx1"/>
              </a:solidFill>
            </a:rPr>
            <a:t>4 P’s" -- </a:t>
          </a:r>
          <a:r>
            <a:rPr lang="en-US" sz="1400" kern="1200" dirty="0" smtClean="0"/>
            <a:t>Product, Price, Promotion and Place. </a:t>
          </a:r>
          <a:endParaRPr lang="en-US" sz="1400" kern="1200" dirty="0"/>
        </a:p>
      </dsp:txBody>
      <dsp:txXfrm>
        <a:off x="20975" y="0"/>
        <a:ext cx="5311649" cy="973836"/>
      </dsp:txXfrm>
    </dsp:sp>
    <dsp:sp modelId="{935EA0B1-586D-40F7-A5D5-1E801D61CEF7}">
      <dsp:nvSpPr>
        <dsp:cNvPr id="0" name=""/>
        <dsp:cNvSpPr/>
      </dsp:nvSpPr>
      <dsp:spPr>
        <a:xfrm>
          <a:off x="481965" y="1109091"/>
          <a:ext cx="6454140" cy="973836"/>
        </a:xfrm>
        <a:prstGeom prst="roundRect">
          <a:avLst>
            <a:gd name="adj" fmla="val 10000"/>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a:t>
          </a:r>
          <a:r>
            <a:rPr lang="en-US" sz="1400" b="1" kern="1200" dirty="0" smtClean="0">
              <a:solidFill>
                <a:schemeClr val="tx1"/>
              </a:solidFill>
            </a:rPr>
            <a:t>Product</a:t>
          </a:r>
          <a:r>
            <a:rPr lang="en-US" sz="1400" kern="1200" dirty="0" smtClean="0"/>
            <a:t>" refers to discovering market requirements and ensuring that those requirements are reflected in the products and/or services offered by the company.</a:t>
          </a:r>
          <a:endParaRPr lang="en-US" sz="1400" kern="1200" dirty="0"/>
        </a:p>
      </dsp:txBody>
      <dsp:txXfrm>
        <a:off x="481965" y="1109091"/>
        <a:ext cx="5339181" cy="973836"/>
      </dsp:txXfrm>
    </dsp:sp>
    <dsp:sp modelId="{8BF0BC12-CDC2-420D-8F50-F724573C9E13}">
      <dsp:nvSpPr>
        <dsp:cNvPr id="0" name=""/>
        <dsp:cNvSpPr/>
      </dsp:nvSpPr>
      <dsp:spPr>
        <a:xfrm>
          <a:off x="963930" y="2218182"/>
          <a:ext cx="6454140" cy="973836"/>
        </a:xfrm>
        <a:prstGeom prst="roundRect">
          <a:avLst>
            <a:gd name="adj" fmla="val 10000"/>
          </a:avLst>
        </a:prstGeom>
        <a:gradFill rotWithShape="0">
          <a:gsLst>
            <a:gs pos="0">
              <a:schemeClr val="accent4">
                <a:hueOff val="0"/>
                <a:satOff val="0"/>
                <a:lumOff val="0"/>
                <a:alphaOff val="0"/>
                <a:tint val="75000"/>
                <a:shade val="85000"/>
                <a:satMod val="230000"/>
              </a:schemeClr>
            </a:gs>
            <a:gs pos="25000">
              <a:schemeClr val="accent4">
                <a:hueOff val="0"/>
                <a:satOff val="0"/>
                <a:lumOff val="0"/>
                <a:alphaOff val="0"/>
                <a:tint val="90000"/>
                <a:shade val="70000"/>
                <a:satMod val="220000"/>
              </a:schemeClr>
            </a:gs>
            <a:gs pos="50000">
              <a:schemeClr val="accent4">
                <a:hueOff val="0"/>
                <a:satOff val="0"/>
                <a:lumOff val="0"/>
                <a:alphaOff val="0"/>
                <a:tint val="90000"/>
                <a:shade val="58000"/>
                <a:satMod val="225000"/>
              </a:schemeClr>
            </a:gs>
            <a:gs pos="65000">
              <a:schemeClr val="accent4">
                <a:hueOff val="0"/>
                <a:satOff val="0"/>
                <a:lumOff val="0"/>
                <a:alphaOff val="0"/>
                <a:tint val="90000"/>
                <a:shade val="58000"/>
                <a:satMod val="225000"/>
              </a:schemeClr>
            </a:gs>
            <a:gs pos="80000">
              <a:schemeClr val="accent4">
                <a:hueOff val="0"/>
                <a:satOff val="0"/>
                <a:lumOff val="0"/>
                <a:alphaOff val="0"/>
                <a:tint val="90000"/>
                <a:shade val="69000"/>
                <a:satMod val="220000"/>
              </a:schemeClr>
            </a:gs>
            <a:gs pos="100000">
              <a:schemeClr val="accent4">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a:t>
          </a:r>
          <a:r>
            <a:rPr lang="en-US" sz="1400" b="1" kern="1200" dirty="0" smtClean="0">
              <a:solidFill>
                <a:schemeClr val="tx1"/>
              </a:solidFill>
            </a:rPr>
            <a:t>Price</a:t>
          </a:r>
          <a:r>
            <a:rPr lang="en-US" sz="1400" kern="1200" dirty="0" smtClean="0"/>
            <a:t>" is obvious -- determining and setting the most appropriate prices for the products/services.</a:t>
          </a:r>
          <a:endParaRPr lang="en-US" sz="1400" kern="1200" dirty="0"/>
        </a:p>
      </dsp:txBody>
      <dsp:txXfrm>
        <a:off x="963930" y="2218182"/>
        <a:ext cx="5339181" cy="973836"/>
      </dsp:txXfrm>
    </dsp:sp>
    <dsp:sp modelId="{0CA5AFD3-FEFE-4BE7-9B1B-877800495AC9}">
      <dsp:nvSpPr>
        <dsp:cNvPr id="0" name=""/>
        <dsp:cNvSpPr/>
      </dsp:nvSpPr>
      <dsp:spPr>
        <a:xfrm>
          <a:off x="1445895" y="3327273"/>
          <a:ext cx="6454140" cy="973836"/>
        </a:xfrm>
        <a:prstGeom prst="roundRect">
          <a:avLst>
            <a:gd name="adj" fmla="val 10000"/>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a:t>
          </a:r>
          <a:r>
            <a:rPr lang="en-US" sz="1400" b="1" kern="1200" dirty="0" smtClean="0">
              <a:solidFill>
                <a:schemeClr val="tx1"/>
              </a:solidFill>
            </a:rPr>
            <a:t>Promotion</a:t>
          </a:r>
          <a:r>
            <a:rPr lang="en-US" sz="1400" kern="1200" dirty="0" smtClean="0"/>
            <a:t>" refers to all activities involved in making potential customers aware of the company, its products and services and their benefits -- and encouraging them to buy.</a:t>
          </a:r>
          <a:endParaRPr lang="en-US" sz="1400" kern="1200" dirty="0"/>
        </a:p>
      </dsp:txBody>
      <dsp:txXfrm>
        <a:off x="1445895" y="3327273"/>
        <a:ext cx="5339181" cy="973836"/>
      </dsp:txXfrm>
    </dsp:sp>
    <dsp:sp modelId="{5EB95738-9A42-488F-956C-146BA51C7348}">
      <dsp:nvSpPr>
        <dsp:cNvPr id="0" name=""/>
        <dsp:cNvSpPr/>
      </dsp:nvSpPr>
      <dsp:spPr>
        <a:xfrm>
          <a:off x="1927860" y="4436364"/>
          <a:ext cx="6454140" cy="973836"/>
        </a:xfrm>
        <a:prstGeom prst="roundRect">
          <a:avLst>
            <a:gd name="adj" fmla="val 10000"/>
          </a:avLst>
        </a:prstGeom>
        <a:gradFill rotWithShape="0">
          <a:gsLst>
            <a:gs pos="0">
              <a:schemeClr val="accent6">
                <a:hueOff val="0"/>
                <a:satOff val="0"/>
                <a:lumOff val="0"/>
                <a:alphaOff val="0"/>
                <a:tint val="75000"/>
                <a:shade val="85000"/>
                <a:satMod val="230000"/>
              </a:schemeClr>
            </a:gs>
            <a:gs pos="25000">
              <a:schemeClr val="accent6">
                <a:hueOff val="0"/>
                <a:satOff val="0"/>
                <a:lumOff val="0"/>
                <a:alphaOff val="0"/>
                <a:tint val="90000"/>
                <a:shade val="70000"/>
                <a:satMod val="220000"/>
              </a:schemeClr>
            </a:gs>
            <a:gs pos="50000">
              <a:schemeClr val="accent6">
                <a:hueOff val="0"/>
                <a:satOff val="0"/>
                <a:lumOff val="0"/>
                <a:alphaOff val="0"/>
                <a:tint val="90000"/>
                <a:shade val="58000"/>
                <a:satMod val="225000"/>
              </a:schemeClr>
            </a:gs>
            <a:gs pos="65000">
              <a:schemeClr val="accent6">
                <a:hueOff val="0"/>
                <a:satOff val="0"/>
                <a:lumOff val="0"/>
                <a:alphaOff val="0"/>
                <a:tint val="90000"/>
                <a:shade val="58000"/>
                <a:satMod val="225000"/>
              </a:schemeClr>
            </a:gs>
            <a:gs pos="80000">
              <a:schemeClr val="accent6">
                <a:hueOff val="0"/>
                <a:satOff val="0"/>
                <a:lumOff val="0"/>
                <a:alphaOff val="0"/>
                <a:tint val="90000"/>
                <a:shade val="69000"/>
                <a:satMod val="220000"/>
              </a:schemeClr>
            </a:gs>
            <a:gs pos="100000">
              <a:schemeClr val="accent6">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a:t>
          </a:r>
          <a:r>
            <a:rPr lang="en-US" sz="1400" b="1" kern="1200" dirty="0" smtClean="0">
              <a:solidFill>
                <a:schemeClr val="tx1"/>
              </a:solidFill>
            </a:rPr>
            <a:t>Place</a:t>
          </a:r>
          <a:r>
            <a:rPr lang="en-US" sz="1400" kern="1200" dirty="0" smtClean="0"/>
            <a:t>" is a little less obvious. In addition to determining the best geographic areas to sell in, it also refers to the determination and management of the best "channels" for reaching those markets -- direct sales, distributors, resellers, etc.</a:t>
          </a:r>
          <a:endParaRPr lang="en-US" sz="1400" kern="1200" dirty="0"/>
        </a:p>
      </dsp:txBody>
      <dsp:txXfrm>
        <a:off x="1927860" y="4436364"/>
        <a:ext cx="5339181" cy="973836"/>
      </dsp:txXfrm>
    </dsp:sp>
    <dsp:sp modelId="{B96D5012-7E4C-4316-BFA8-582D174760D1}">
      <dsp:nvSpPr>
        <dsp:cNvPr id="0" name=""/>
        <dsp:cNvSpPr/>
      </dsp:nvSpPr>
      <dsp:spPr>
        <a:xfrm>
          <a:off x="5821146" y="711441"/>
          <a:ext cx="632993" cy="632993"/>
        </a:xfrm>
        <a:prstGeom prst="downArrow">
          <a:avLst>
            <a:gd name="adj1" fmla="val 55000"/>
            <a:gd name="adj2" fmla="val 45000"/>
          </a:avLst>
        </a:prstGeom>
        <a:solidFill>
          <a:schemeClr val="accent2">
            <a:tint val="40000"/>
            <a:alpha val="90000"/>
            <a:hueOff val="0"/>
            <a:satOff val="0"/>
            <a:lumOff val="0"/>
            <a:alphaOff val="0"/>
          </a:schemeClr>
        </a:solidFill>
        <a:ln w="10000" cap="flat" cmpd="sng" algn="ctr">
          <a:solidFill>
            <a:schemeClr val="accent2">
              <a:tint val="40000"/>
              <a:alpha val="9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en-US" sz="3000" kern="1200" dirty="0"/>
        </a:p>
      </dsp:txBody>
      <dsp:txXfrm>
        <a:off x="5821146" y="711441"/>
        <a:ext cx="632993" cy="632993"/>
      </dsp:txXfrm>
    </dsp:sp>
    <dsp:sp modelId="{B6961CFB-EF31-4ED3-9427-06ACA0CC5B50}">
      <dsp:nvSpPr>
        <dsp:cNvPr id="0" name=""/>
        <dsp:cNvSpPr/>
      </dsp:nvSpPr>
      <dsp:spPr>
        <a:xfrm>
          <a:off x="6303111" y="1820532"/>
          <a:ext cx="632993" cy="632993"/>
        </a:xfrm>
        <a:prstGeom prst="downArrow">
          <a:avLst>
            <a:gd name="adj1" fmla="val 55000"/>
            <a:gd name="adj2" fmla="val 45000"/>
          </a:avLst>
        </a:prstGeom>
        <a:solidFill>
          <a:schemeClr val="accent3">
            <a:tint val="40000"/>
            <a:alpha val="90000"/>
            <a:hueOff val="0"/>
            <a:satOff val="0"/>
            <a:lumOff val="0"/>
            <a:alphaOff val="0"/>
          </a:schemeClr>
        </a:solidFill>
        <a:ln w="10000" cap="flat" cmpd="sng" algn="ctr">
          <a:solidFill>
            <a:schemeClr val="accent3">
              <a:tint val="40000"/>
              <a:alpha val="9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en-US" sz="3000" kern="1200" dirty="0"/>
        </a:p>
      </dsp:txBody>
      <dsp:txXfrm>
        <a:off x="6303111" y="1820532"/>
        <a:ext cx="632993" cy="632993"/>
      </dsp:txXfrm>
    </dsp:sp>
    <dsp:sp modelId="{8F8BEA8D-B372-4094-BDED-A960D312119F}">
      <dsp:nvSpPr>
        <dsp:cNvPr id="0" name=""/>
        <dsp:cNvSpPr/>
      </dsp:nvSpPr>
      <dsp:spPr>
        <a:xfrm>
          <a:off x="6785076" y="2913392"/>
          <a:ext cx="632993" cy="632993"/>
        </a:xfrm>
        <a:prstGeom prst="downArrow">
          <a:avLst>
            <a:gd name="adj1" fmla="val 55000"/>
            <a:gd name="adj2" fmla="val 45000"/>
          </a:avLst>
        </a:prstGeom>
        <a:solidFill>
          <a:schemeClr val="accent4">
            <a:tint val="40000"/>
            <a:alpha val="90000"/>
            <a:hueOff val="0"/>
            <a:satOff val="0"/>
            <a:lumOff val="0"/>
            <a:alphaOff val="0"/>
          </a:schemeClr>
        </a:solidFill>
        <a:ln w="10000" cap="flat" cmpd="sng" algn="ctr">
          <a:solidFill>
            <a:schemeClr val="accent4">
              <a:tint val="40000"/>
              <a:alpha val="9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en-US" sz="3000" kern="1200" dirty="0"/>
        </a:p>
      </dsp:txBody>
      <dsp:txXfrm>
        <a:off x="6785076" y="2913392"/>
        <a:ext cx="632993" cy="632993"/>
      </dsp:txXfrm>
    </dsp:sp>
    <dsp:sp modelId="{7D5B08CD-F724-4CE3-B606-131CF5CC73A5}">
      <dsp:nvSpPr>
        <dsp:cNvPr id="0" name=""/>
        <dsp:cNvSpPr/>
      </dsp:nvSpPr>
      <dsp:spPr>
        <a:xfrm>
          <a:off x="7267041" y="4033304"/>
          <a:ext cx="632993" cy="632993"/>
        </a:xfrm>
        <a:prstGeom prst="downArrow">
          <a:avLst>
            <a:gd name="adj1" fmla="val 55000"/>
            <a:gd name="adj2" fmla="val 45000"/>
          </a:avLst>
        </a:prstGeom>
        <a:solidFill>
          <a:schemeClr val="accent5">
            <a:tint val="40000"/>
            <a:alpha val="90000"/>
            <a:hueOff val="0"/>
            <a:satOff val="0"/>
            <a:lumOff val="0"/>
            <a:alphaOff val="0"/>
          </a:schemeClr>
        </a:solidFill>
        <a:ln w="10000" cap="flat" cmpd="sng" algn="ctr">
          <a:solidFill>
            <a:schemeClr val="accent5">
              <a:tint val="40000"/>
              <a:alpha val="9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en-US" sz="3000" kern="1200" dirty="0"/>
        </a:p>
      </dsp:txBody>
      <dsp:txXfrm>
        <a:off x="7267041" y="4033304"/>
        <a:ext cx="632993" cy="632993"/>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ED3BD7-CB47-46AB-8C07-4E65BCD55F7E}">
      <dsp:nvSpPr>
        <dsp:cNvPr id="0" name=""/>
        <dsp:cNvSpPr/>
      </dsp:nvSpPr>
      <dsp:spPr>
        <a:xfrm>
          <a:off x="3591408" y="2229"/>
          <a:ext cx="1046782" cy="680408"/>
        </a:xfrm>
        <a:prstGeom prst="roundRect">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Activities</a:t>
          </a:r>
          <a:endParaRPr lang="en-US" sz="1000" kern="1200" dirty="0"/>
        </a:p>
      </dsp:txBody>
      <dsp:txXfrm>
        <a:off x="3591408" y="2229"/>
        <a:ext cx="1046782" cy="680408"/>
      </dsp:txXfrm>
    </dsp:sp>
    <dsp:sp modelId="{032DCBD1-F925-410E-B062-B5489C1741FF}">
      <dsp:nvSpPr>
        <dsp:cNvPr id="0" name=""/>
        <dsp:cNvSpPr/>
      </dsp:nvSpPr>
      <dsp:spPr>
        <a:xfrm>
          <a:off x="1752133" y="342433"/>
          <a:ext cx="4725333" cy="4725333"/>
        </a:xfrm>
        <a:custGeom>
          <a:avLst/>
          <a:gdLst/>
          <a:ahLst/>
          <a:cxnLst/>
          <a:rect l="0" t="0" r="0" b="0"/>
          <a:pathLst>
            <a:path>
              <a:moveTo>
                <a:pt x="2893608" y="60429"/>
              </a:moveTo>
              <a:arcTo wR="2362666" hR="2362666" stAng="16979190" swAng="1109658"/>
            </a:path>
          </a:pathLst>
        </a:custGeom>
        <a:noFill/>
        <a:ln w="10000" cap="flat" cmpd="sng" algn="ctr">
          <a:solidFill>
            <a:schemeClr val="accent2">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AC1EB281-BF2A-4926-A908-625231C6300E}">
      <dsp:nvSpPr>
        <dsp:cNvPr id="0" name=""/>
        <dsp:cNvSpPr/>
      </dsp:nvSpPr>
      <dsp:spPr>
        <a:xfrm>
          <a:off x="5262066" y="694238"/>
          <a:ext cx="1046782" cy="680408"/>
        </a:xfrm>
        <a:prstGeom prst="roundRect">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Set of</a:t>
          </a:r>
        </a:p>
        <a:p>
          <a:pPr lvl="0" algn="ctr" defTabSz="444500">
            <a:lnSpc>
              <a:spcPct val="90000"/>
            </a:lnSpc>
            <a:spcBef>
              <a:spcPct val="0"/>
            </a:spcBef>
            <a:spcAft>
              <a:spcPct val="35000"/>
            </a:spcAft>
          </a:pPr>
          <a:r>
            <a:rPr lang="en-US" sz="1000" kern="1200" dirty="0" smtClean="0"/>
            <a:t>Institutions</a:t>
          </a:r>
          <a:endParaRPr lang="en-US" sz="1000" kern="1200" dirty="0"/>
        </a:p>
      </dsp:txBody>
      <dsp:txXfrm>
        <a:off x="5262066" y="694238"/>
        <a:ext cx="1046782" cy="680408"/>
      </dsp:txXfrm>
    </dsp:sp>
    <dsp:sp modelId="{0DFADF19-D5F8-4380-947E-2708B1FA033F}">
      <dsp:nvSpPr>
        <dsp:cNvPr id="0" name=""/>
        <dsp:cNvSpPr/>
      </dsp:nvSpPr>
      <dsp:spPr>
        <a:xfrm>
          <a:off x="1752133" y="342433"/>
          <a:ext cx="4725333" cy="4725333"/>
        </a:xfrm>
        <a:custGeom>
          <a:avLst/>
          <a:gdLst/>
          <a:ahLst/>
          <a:cxnLst/>
          <a:rect l="0" t="0" r="0" b="0"/>
          <a:pathLst>
            <a:path>
              <a:moveTo>
                <a:pt x="4321087" y="1041008"/>
              </a:moveTo>
              <a:arcTo wR="2362666" hR="2362666" stAng="19559172" swAng="1528632"/>
            </a:path>
          </a:pathLst>
        </a:custGeom>
        <a:noFill/>
        <a:ln w="10000" cap="flat" cmpd="sng" algn="ctr">
          <a:solidFill>
            <a:schemeClr val="accent3">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1ADE3FE4-2DF0-44D2-9DA7-2AB6F19216C8}">
      <dsp:nvSpPr>
        <dsp:cNvPr id="0" name=""/>
        <dsp:cNvSpPr/>
      </dsp:nvSpPr>
      <dsp:spPr>
        <a:xfrm>
          <a:off x="5954075" y="2364895"/>
          <a:ext cx="1046782" cy="680408"/>
        </a:xfrm>
        <a:prstGeom prst="roundRect">
          <a:avLst/>
        </a:prstGeom>
        <a:gradFill rotWithShape="0">
          <a:gsLst>
            <a:gs pos="0">
              <a:schemeClr val="accent4">
                <a:hueOff val="0"/>
                <a:satOff val="0"/>
                <a:lumOff val="0"/>
                <a:alphaOff val="0"/>
                <a:tint val="75000"/>
                <a:shade val="85000"/>
                <a:satMod val="230000"/>
              </a:schemeClr>
            </a:gs>
            <a:gs pos="25000">
              <a:schemeClr val="accent4">
                <a:hueOff val="0"/>
                <a:satOff val="0"/>
                <a:lumOff val="0"/>
                <a:alphaOff val="0"/>
                <a:tint val="90000"/>
                <a:shade val="70000"/>
                <a:satMod val="220000"/>
              </a:schemeClr>
            </a:gs>
            <a:gs pos="50000">
              <a:schemeClr val="accent4">
                <a:hueOff val="0"/>
                <a:satOff val="0"/>
                <a:lumOff val="0"/>
                <a:alphaOff val="0"/>
                <a:tint val="90000"/>
                <a:shade val="58000"/>
                <a:satMod val="225000"/>
              </a:schemeClr>
            </a:gs>
            <a:gs pos="65000">
              <a:schemeClr val="accent4">
                <a:hueOff val="0"/>
                <a:satOff val="0"/>
                <a:lumOff val="0"/>
                <a:alphaOff val="0"/>
                <a:tint val="90000"/>
                <a:shade val="58000"/>
                <a:satMod val="225000"/>
              </a:schemeClr>
            </a:gs>
            <a:gs pos="80000">
              <a:schemeClr val="accent4">
                <a:hueOff val="0"/>
                <a:satOff val="0"/>
                <a:lumOff val="0"/>
                <a:alphaOff val="0"/>
                <a:tint val="90000"/>
                <a:shade val="69000"/>
                <a:satMod val="220000"/>
              </a:schemeClr>
            </a:gs>
            <a:gs pos="100000">
              <a:schemeClr val="accent4">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Process</a:t>
          </a:r>
          <a:endParaRPr lang="en-US" sz="1000" kern="1200" dirty="0"/>
        </a:p>
      </dsp:txBody>
      <dsp:txXfrm>
        <a:off x="5954075" y="2364895"/>
        <a:ext cx="1046782" cy="680408"/>
      </dsp:txXfrm>
    </dsp:sp>
    <dsp:sp modelId="{6424C8A0-3E1C-4845-A083-48CD2DA35382}">
      <dsp:nvSpPr>
        <dsp:cNvPr id="0" name=""/>
        <dsp:cNvSpPr/>
      </dsp:nvSpPr>
      <dsp:spPr>
        <a:xfrm>
          <a:off x="1752133" y="342433"/>
          <a:ext cx="4725333" cy="4725333"/>
        </a:xfrm>
        <a:custGeom>
          <a:avLst/>
          <a:gdLst/>
          <a:ahLst/>
          <a:cxnLst/>
          <a:rect l="0" t="0" r="0" b="0"/>
          <a:pathLst>
            <a:path>
              <a:moveTo>
                <a:pt x="4699157" y="2713383"/>
              </a:moveTo>
              <a:arcTo wR="2362666" hR="2362666" stAng="512196" swAng="1528632"/>
            </a:path>
          </a:pathLst>
        </a:custGeom>
        <a:noFill/>
        <a:ln w="10000" cap="flat" cmpd="sng" algn="ctr">
          <a:solidFill>
            <a:schemeClr val="accent4">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21EF98F4-2FB9-4B96-97E5-1271DF60819E}">
      <dsp:nvSpPr>
        <dsp:cNvPr id="0" name=""/>
        <dsp:cNvSpPr/>
      </dsp:nvSpPr>
      <dsp:spPr>
        <a:xfrm>
          <a:off x="5262066" y="4035553"/>
          <a:ext cx="1046782" cy="680408"/>
        </a:xfrm>
        <a:prstGeom prst="roundRect">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Creating</a:t>
          </a:r>
          <a:endParaRPr lang="en-US" sz="1000" kern="1200" dirty="0"/>
        </a:p>
      </dsp:txBody>
      <dsp:txXfrm>
        <a:off x="5262066" y="4035553"/>
        <a:ext cx="1046782" cy="680408"/>
      </dsp:txXfrm>
    </dsp:sp>
    <dsp:sp modelId="{D2F721AA-EC39-483C-9DF6-C066BE7B1D13}">
      <dsp:nvSpPr>
        <dsp:cNvPr id="0" name=""/>
        <dsp:cNvSpPr/>
      </dsp:nvSpPr>
      <dsp:spPr>
        <a:xfrm>
          <a:off x="1752133" y="342433"/>
          <a:ext cx="4725333" cy="4725333"/>
        </a:xfrm>
        <a:custGeom>
          <a:avLst/>
          <a:gdLst/>
          <a:ahLst/>
          <a:cxnLst/>
          <a:rect l="0" t="0" r="0" b="0"/>
          <a:pathLst>
            <a:path>
              <a:moveTo>
                <a:pt x="3596481" y="4377584"/>
              </a:moveTo>
              <a:arcTo wR="2362666" hR="2362666" stAng="3511152" swAng="1109658"/>
            </a:path>
          </a:pathLst>
        </a:custGeom>
        <a:noFill/>
        <a:ln w="10000" cap="flat" cmpd="sng" algn="ctr">
          <a:solidFill>
            <a:schemeClr val="accent5">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B40ED448-A8E9-4FA5-BA44-E054AF9B67DE}">
      <dsp:nvSpPr>
        <dsp:cNvPr id="0" name=""/>
        <dsp:cNvSpPr/>
      </dsp:nvSpPr>
      <dsp:spPr>
        <a:xfrm>
          <a:off x="3591408" y="4727562"/>
          <a:ext cx="1046782" cy="680408"/>
        </a:xfrm>
        <a:prstGeom prst="roundRect">
          <a:avLst/>
        </a:prstGeom>
        <a:gradFill rotWithShape="0">
          <a:gsLst>
            <a:gs pos="0">
              <a:schemeClr val="accent6">
                <a:hueOff val="0"/>
                <a:satOff val="0"/>
                <a:lumOff val="0"/>
                <a:alphaOff val="0"/>
                <a:tint val="75000"/>
                <a:shade val="85000"/>
                <a:satMod val="230000"/>
              </a:schemeClr>
            </a:gs>
            <a:gs pos="25000">
              <a:schemeClr val="accent6">
                <a:hueOff val="0"/>
                <a:satOff val="0"/>
                <a:lumOff val="0"/>
                <a:alphaOff val="0"/>
                <a:tint val="90000"/>
                <a:shade val="70000"/>
                <a:satMod val="220000"/>
              </a:schemeClr>
            </a:gs>
            <a:gs pos="50000">
              <a:schemeClr val="accent6">
                <a:hueOff val="0"/>
                <a:satOff val="0"/>
                <a:lumOff val="0"/>
                <a:alphaOff val="0"/>
                <a:tint val="90000"/>
                <a:shade val="58000"/>
                <a:satMod val="225000"/>
              </a:schemeClr>
            </a:gs>
            <a:gs pos="65000">
              <a:schemeClr val="accent6">
                <a:hueOff val="0"/>
                <a:satOff val="0"/>
                <a:lumOff val="0"/>
                <a:alphaOff val="0"/>
                <a:tint val="90000"/>
                <a:shade val="58000"/>
                <a:satMod val="225000"/>
              </a:schemeClr>
            </a:gs>
            <a:gs pos="80000">
              <a:schemeClr val="accent6">
                <a:hueOff val="0"/>
                <a:satOff val="0"/>
                <a:lumOff val="0"/>
                <a:alphaOff val="0"/>
                <a:tint val="90000"/>
                <a:shade val="69000"/>
                <a:satMod val="220000"/>
              </a:schemeClr>
            </a:gs>
            <a:gs pos="100000">
              <a:schemeClr val="accent6">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Communicating</a:t>
          </a:r>
          <a:endParaRPr lang="en-US" sz="1000" kern="1200" dirty="0"/>
        </a:p>
      </dsp:txBody>
      <dsp:txXfrm>
        <a:off x="3591408" y="4727562"/>
        <a:ext cx="1046782" cy="680408"/>
      </dsp:txXfrm>
    </dsp:sp>
    <dsp:sp modelId="{BF1C2E75-A264-462D-B99E-6ED7D186BA8B}">
      <dsp:nvSpPr>
        <dsp:cNvPr id="0" name=""/>
        <dsp:cNvSpPr/>
      </dsp:nvSpPr>
      <dsp:spPr>
        <a:xfrm>
          <a:off x="1752133" y="342433"/>
          <a:ext cx="4725333" cy="4725333"/>
        </a:xfrm>
        <a:custGeom>
          <a:avLst/>
          <a:gdLst/>
          <a:ahLst/>
          <a:cxnLst/>
          <a:rect l="0" t="0" r="0" b="0"/>
          <a:pathLst>
            <a:path>
              <a:moveTo>
                <a:pt x="1831724" y="4664903"/>
              </a:moveTo>
              <a:arcTo wR="2362666" hR="2362666" stAng="6179190" swAng="1109658"/>
            </a:path>
          </a:pathLst>
        </a:custGeom>
        <a:noFill/>
        <a:ln w="10000" cap="flat" cmpd="sng" algn="ctr">
          <a:solidFill>
            <a:schemeClr val="accent6">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AF0387BA-7899-48A0-AD39-3773617316E8}">
      <dsp:nvSpPr>
        <dsp:cNvPr id="0" name=""/>
        <dsp:cNvSpPr/>
      </dsp:nvSpPr>
      <dsp:spPr>
        <a:xfrm>
          <a:off x="1920751" y="4035553"/>
          <a:ext cx="1046782" cy="680408"/>
        </a:xfrm>
        <a:prstGeom prst="roundRect">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Delivering</a:t>
          </a:r>
          <a:endParaRPr lang="en-US" sz="1000" kern="1200" dirty="0"/>
        </a:p>
      </dsp:txBody>
      <dsp:txXfrm>
        <a:off x="1920751" y="4035553"/>
        <a:ext cx="1046782" cy="680408"/>
      </dsp:txXfrm>
    </dsp:sp>
    <dsp:sp modelId="{E6E4B57F-A37D-48C8-AAD4-5FF65FD6E55A}">
      <dsp:nvSpPr>
        <dsp:cNvPr id="0" name=""/>
        <dsp:cNvSpPr/>
      </dsp:nvSpPr>
      <dsp:spPr>
        <a:xfrm>
          <a:off x="1752133" y="342433"/>
          <a:ext cx="4725333" cy="4725333"/>
        </a:xfrm>
        <a:custGeom>
          <a:avLst/>
          <a:gdLst/>
          <a:ahLst/>
          <a:cxnLst/>
          <a:rect l="0" t="0" r="0" b="0"/>
          <a:pathLst>
            <a:path>
              <a:moveTo>
                <a:pt x="404245" y="3684324"/>
              </a:moveTo>
              <a:arcTo wR="2362666" hR="2362666" stAng="8759172" swAng="1528632"/>
            </a:path>
          </a:pathLst>
        </a:custGeom>
        <a:noFill/>
        <a:ln w="10000" cap="flat" cmpd="sng" algn="ctr">
          <a:solidFill>
            <a:schemeClr val="accent2">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B0D50F2C-054C-4544-BE43-9D75762CCF46}">
      <dsp:nvSpPr>
        <dsp:cNvPr id="0" name=""/>
        <dsp:cNvSpPr/>
      </dsp:nvSpPr>
      <dsp:spPr>
        <a:xfrm>
          <a:off x="1228742" y="2364895"/>
          <a:ext cx="1046782" cy="680408"/>
        </a:xfrm>
        <a:prstGeom prst="roundRect">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Exchanges of offering          with value</a:t>
          </a:r>
          <a:endParaRPr lang="en-US" sz="1000" kern="1200" dirty="0"/>
        </a:p>
      </dsp:txBody>
      <dsp:txXfrm>
        <a:off x="1228742" y="2364895"/>
        <a:ext cx="1046782" cy="680408"/>
      </dsp:txXfrm>
    </dsp:sp>
    <dsp:sp modelId="{E46A9F1E-D9C2-47D2-BA2D-8D97D977123C}">
      <dsp:nvSpPr>
        <dsp:cNvPr id="0" name=""/>
        <dsp:cNvSpPr/>
      </dsp:nvSpPr>
      <dsp:spPr>
        <a:xfrm>
          <a:off x="1752133" y="342433"/>
          <a:ext cx="4725333" cy="4725333"/>
        </a:xfrm>
        <a:custGeom>
          <a:avLst/>
          <a:gdLst/>
          <a:ahLst/>
          <a:cxnLst/>
          <a:rect l="0" t="0" r="0" b="0"/>
          <a:pathLst>
            <a:path>
              <a:moveTo>
                <a:pt x="26175" y="2011949"/>
              </a:moveTo>
              <a:arcTo wR="2362666" hR="2362666" stAng="11312196" swAng="1528632"/>
            </a:path>
          </a:pathLst>
        </a:custGeom>
        <a:noFill/>
        <a:ln w="10000" cap="flat" cmpd="sng" algn="ctr">
          <a:solidFill>
            <a:schemeClr val="accent3">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27134B7F-C331-488F-9B67-52E5247192BE}">
      <dsp:nvSpPr>
        <dsp:cNvPr id="0" name=""/>
        <dsp:cNvSpPr/>
      </dsp:nvSpPr>
      <dsp:spPr>
        <a:xfrm>
          <a:off x="1920751" y="694238"/>
          <a:ext cx="1046782" cy="680408"/>
        </a:xfrm>
        <a:prstGeom prst="roundRect">
          <a:avLst/>
        </a:prstGeom>
        <a:gradFill rotWithShape="0">
          <a:gsLst>
            <a:gs pos="0">
              <a:schemeClr val="accent4">
                <a:hueOff val="0"/>
                <a:satOff val="0"/>
                <a:lumOff val="0"/>
                <a:alphaOff val="0"/>
                <a:tint val="75000"/>
                <a:shade val="85000"/>
                <a:satMod val="230000"/>
              </a:schemeClr>
            </a:gs>
            <a:gs pos="25000">
              <a:schemeClr val="accent4">
                <a:hueOff val="0"/>
                <a:satOff val="0"/>
                <a:lumOff val="0"/>
                <a:alphaOff val="0"/>
                <a:tint val="90000"/>
                <a:shade val="70000"/>
                <a:satMod val="220000"/>
              </a:schemeClr>
            </a:gs>
            <a:gs pos="50000">
              <a:schemeClr val="accent4">
                <a:hueOff val="0"/>
                <a:satOff val="0"/>
                <a:lumOff val="0"/>
                <a:alphaOff val="0"/>
                <a:tint val="90000"/>
                <a:shade val="58000"/>
                <a:satMod val="225000"/>
              </a:schemeClr>
            </a:gs>
            <a:gs pos="65000">
              <a:schemeClr val="accent4">
                <a:hueOff val="0"/>
                <a:satOff val="0"/>
                <a:lumOff val="0"/>
                <a:alphaOff val="0"/>
                <a:tint val="90000"/>
                <a:shade val="58000"/>
                <a:satMod val="225000"/>
              </a:schemeClr>
            </a:gs>
            <a:gs pos="80000">
              <a:schemeClr val="accent4">
                <a:hueOff val="0"/>
                <a:satOff val="0"/>
                <a:lumOff val="0"/>
                <a:alphaOff val="0"/>
                <a:tint val="90000"/>
                <a:shade val="69000"/>
                <a:satMod val="220000"/>
              </a:schemeClr>
            </a:gs>
            <a:gs pos="100000">
              <a:schemeClr val="accent4">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Customers etc.               &amp; Society</a:t>
          </a:r>
          <a:endParaRPr lang="en-US" sz="1000" kern="1200" dirty="0"/>
        </a:p>
      </dsp:txBody>
      <dsp:txXfrm>
        <a:off x="1920751" y="694238"/>
        <a:ext cx="1046782" cy="680408"/>
      </dsp:txXfrm>
    </dsp:sp>
    <dsp:sp modelId="{FBB81717-1F9E-4748-93B6-1287C15AA8D9}">
      <dsp:nvSpPr>
        <dsp:cNvPr id="0" name=""/>
        <dsp:cNvSpPr/>
      </dsp:nvSpPr>
      <dsp:spPr>
        <a:xfrm>
          <a:off x="1752133" y="342433"/>
          <a:ext cx="4725333" cy="4725333"/>
        </a:xfrm>
        <a:custGeom>
          <a:avLst/>
          <a:gdLst/>
          <a:ahLst/>
          <a:cxnLst/>
          <a:rect l="0" t="0" r="0" b="0"/>
          <a:pathLst>
            <a:path>
              <a:moveTo>
                <a:pt x="1128851" y="347748"/>
              </a:moveTo>
              <a:arcTo wR="2362666" hR="2362666" stAng="14311152" swAng="1109658"/>
            </a:path>
          </a:pathLst>
        </a:custGeom>
        <a:noFill/>
        <a:ln w="10000" cap="flat" cmpd="sng" algn="ctr">
          <a:solidFill>
            <a:schemeClr val="accent4">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3F780E-ABA0-4292-B6F4-0B14562CA1A8}">
      <dsp:nvSpPr>
        <dsp:cNvPr id="0" name=""/>
        <dsp:cNvSpPr/>
      </dsp:nvSpPr>
      <dsp:spPr>
        <a:xfrm>
          <a:off x="951101" y="354201"/>
          <a:ext cx="2364997" cy="2364997"/>
        </a:xfrm>
        <a:prstGeom prst="blockArc">
          <a:avLst>
            <a:gd name="adj1" fmla="val 10800000"/>
            <a:gd name="adj2" fmla="val 16200000"/>
            <a:gd name="adj3" fmla="val 4636"/>
          </a:avLst>
        </a:prstGeom>
        <a:gradFill rotWithShape="0">
          <a:gsLst>
            <a:gs pos="0">
              <a:schemeClr val="accent3">
                <a:hueOff val="11250264"/>
                <a:satOff val="-16880"/>
                <a:lumOff val="-2745"/>
                <a:alphaOff val="0"/>
                <a:tint val="75000"/>
                <a:shade val="85000"/>
                <a:satMod val="230000"/>
              </a:schemeClr>
            </a:gs>
            <a:gs pos="25000">
              <a:schemeClr val="accent3">
                <a:hueOff val="11250264"/>
                <a:satOff val="-16880"/>
                <a:lumOff val="-2745"/>
                <a:alphaOff val="0"/>
                <a:tint val="90000"/>
                <a:shade val="70000"/>
                <a:satMod val="220000"/>
              </a:schemeClr>
            </a:gs>
            <a:gs pos="50000">
              <a:schemeClr val="accent3">
                <a:hueOff val="11250264"/>
                <a:satOff val="-16880"/>
                <a:lumOff val="-2745"/>
                <a:alphaOff val="0"/>
                <a:tint val="90000"/>
                <a:shade val="58000"/>
                <a:satMod val="225000"/>
              </a:schemeClr>
            </a:gs>
            <a:gs pos="65000">
              <a:schemeClr val="accent3">
                <a:hueOff val="11250264"/>
                <a:satOff val="-16880"/>
                <a:lumOff val="-2745"/>
                <a:alphaOff val="0"/>
                <a:tint val="90000"/>
                <a:shade val="58000"/>
                <a:satMod val="225000"/>
              </a:schemeClr>
            </a:gs>
            <a:gs pos="80000">
              <a:schemeClr val="accent3">
                <a:hueOff val="11250264"/>
                <a:satOff val="-16880"/>
                <a:lumOff val="-2745"/>
                <a:alphaOff val="0"/>
                <a:tint val="90000"/>
                <a:shade val="69000"/>
                <a:satMod val="220000"/>
              </a:schemeClr>
            </a:gs>
            <a:gs pos="100000">
              <a:schemeClr val="accent3">
                <a:hueOff val="11250264"/>
                <a:satOff val="-16880"/>
                <a:lumOff val="-274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10185E98-CEFD-4FAC-91B3-BED0D2EC4017}">
      <dsp:nvSpPr>
        <dsp:cNvPr id="0" name=""/>
        <dsp:cNvSpPr/>
      </dsp:nvSpPr>
      <dsp:spPr>
        <a:xfrm>
          <a:off x="951101" y="354201"/>
          <a:ext cx="2364997" cy="2364997"/>
        </a:xfrm>
        <a:prstGeom prst="blockArc">
          <a:avLst>
            <a:gd name="adj1" fmla="val 5400000"/>
            <a:gd name="adj2" fmla="val 10800000"/>
            <a:gd name="adj3" fmla="val 4636"/>
          </a:avLst>
        </a:prstGeom>
        <a:gradFill rotWithShape="0">
          <a:gsLst>
            <a:gs pos="0">
              <a:schemeClr val="accent3">
                <a:hueOff val="7500176"/>
                <a:satOff val="-11253"/>
                <a:lumOff val="-1830"/>
                <a:alphaOff val="0"/>
                <a:tint val="75000"/>
                <a:shade val="85000"/>
                <a:satMod val="230000"/>
              </a:schemeClr>
            </a:gs>
            <a:gs pos="25000">
              <a:schemeClr val="accent3">
                <a:hueOff val="7500176"/>
                <a:satOff val="-11253"/>
                <a:lumOff val="-1830"/>
                <a:alphaOff val="0"/>
                <a:tint val="90000"/>
                <a:shade val="70000"/>
                <a:satMod val="220000"/>
              </a:schemeClr>
            </a:gs>
            <a:gs pos="50000">
              <a:schemeClr val="accent3">
                <a:hueOff val="7500176"/>
                <a:satOff val="-11253"/>
                <a:lumOff val="-1830"/>
                <a:alphaOff val="0"/>
                <a:tint val="90000"/>
                <a:shade val="58000"/>
                <a:satMod val="225000"/>
              </a:schemeClr>
            </a:gs>
            <a:gs pos="65000">
              <a:schemeClr val="accent3">
                <a:hueOff val="7500176"/>
                <a:satOff val="-11253"/>
                <a:lumOff val="-1830"/>
                <a:alphaOff val="0"/>
                <a:tint val="90000"/>
                <a:shade val="58000"/>
                <a:satMod val="225000"/>
              </a:schemeClr>
            </a:gs>
            <a:gs pos="80000">
              <a:schemeClr val="accent3">
                <a:hueOff val="7500176"/>
                <a:satOff val="-11253"/>
                <a:lumOff val="-1830"/>
                <a:alphaOff val="0"/>
                <a:tint val="90000"/>
                <a:shade val="69000"/>
                <a:satMod val="220000"/>
              </a:schemeClr>
            </a:gs>
            <a:gs pos="100000">
              <a:schemeClr val="accent3">
                <a:hueOff val="7500176"/>
                <a:satOff val="-11253"/>
                <a:lumOff val="-183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9B4C17A-CE08-46A5-AC83-0DBEB00BDC1D}">
      <dsp:nvSpPr>
        <dsp:cNvPr id="0" name=""/>
        <dsp:cNvSpPr/>
      </dsp:nvSpPr>
      <dsp:spPr>
        <a:xfrm>
          <a:off x="951101" y="354201"/>
          <a:ext cx="2364997" cy="2364997"/>
        </a:xfrm>
        <a:prstGeom prst="blockArc">
          <a:avLst>
            <a:gd name="adj1" fmla="val 0"/>
            <a:gd name="adj2" fmla="val 5400000"/>
            <a:gd name="adj3" fmla="val 4636"/>
          </a:avLst>
        </a:prstGeom>
        <a:gradFill rotWithShape="0">
          <a:gsLst>
            <a:gs pos="0">
              <a:schemeClr val="accent3">
                <a:hueOff val="3750088"/>
                <a:satOff val="-5627"/>
                <a:lumOff val="-915"/>
                <a:alphaOff val="0"/>
                <a:tint val="75000"/>
                <a:shade val="85000"/>
                <a:satMod val="230000"/>
              </a:schemeClr>
            </a:gs>
            <a:gs pos="25000">
              <a:schemeClr val="accent3">
                <a:hueOff val="3750088"/>
                <a:satOff val="-5627"/>
                <a:lumOff val="-915"/>
                <a:alphaOff val="0"/>
                <a:tint val="90000"/>
                <a:shade val="70000"/>
                <a:satMod val="220000"/>
              </a:schemeClr>
            </a:gs>
            <a:gs pos="50000">
              <a:schemeClr val="accent3">
                <a:hueOff val="3750088"/>
                <a:satOff val="-5627"/>
                <a:lumOff val="-915"/>
                <a:alphaOff val="0"/>
                <a:tint val="90000"/>
                <a:shade val="58000"/>
                <a:satMod val="225000"/>
              </a:schemeClr>
            </a:gs>
            <a:gs pos="65000">
              <a:schemeClr val="accent3">
                <a:hueOff val="3750088"/>
                <a:satOff val="-5627"/>
                <a:lumOff val="-915"/>
                <a:alphaOff val="0"/>
                <a:tint val="90000"/>
                <a:shade val="58000"/>
                <a:satMod val="225000"/>
              </a:schemeClr>
            </a:gs>
            <a:gs pos="80000">
              <a:schemeClr val="accent3">
                <a:hueOff val="3750088"/>
                <a:satOff val="-5627"/>
                <a:lumOff val="-915"/>
                <a:alphaOff val="0"/>
                <a:tint val="90000"/>
                <a:shade val="69000"/>
                <a:satMod val="220000"/>
              </a:schemeClr>
            </a:gs>
            <a:gs pos="100000">
              <a:schemeClr val="accent3">
                <a:hueOff val="3750088"/>
                <a:satOff val="-5627"/>
                <a:lumOff val="-91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60D8865-B1A1-4325-823D-C7465BB0C0A2}">
      <dsp:nvSpPr>
        <dsp:cNvPr id="0" name=""/>
        <dsp:cNvSpPr/>
      </dsp:nvSpPr>
      <dsp:spPr>
        <a:xfrm>
          <a:off x="951101" y="354201"/>
          <a:ext cx="2364997" cy="2364997"/>
        </a:xfrm>
        <a:prstGeom prst="blockArc">
          <a:avLst>
            <a:gd name="adj1" fmla="val 16200000"/>
            <a:gd name="adj2" fmla="val 0"/>
            <a:gd name="adj3" fmla="val 4636"/>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A6023C1-2189-4B64-8FDF-A22A69FD2052}">
      <dsp:nvSpPr>
        <dsp:cNvPr id="0" name=""/>
        <dsp:cNvSpPr/>
      </dsp:nvSpPr>
      <dsp:spPr>
        <a:xfrm>
          <a:off x="1589782" y="1005749"/>
          <a:ext cx="1087635" cy="1087635"/>
        </a:xfrm>
        <a:prstGeom prst="ellipse">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Strategy</a:t>
          </a:r>
          <a:endParaRPr lang="en-US" sz="1600" kern="1200" dirty="0"/>
        </a:p>
      </dsp:txBody>
      <dsp:txXfrm>
        <a:off x="1589782" y="1005749"/>
        <a:ext cx="1087635" cy="1087635"/>
      </dsp:txXfrm>
    </dsp:sp>
    <dsp:sp modelId="{3FAAC23E-D5A8-46B2-9A81-5E92BE62E93B}">
      <dsp:nvSpPr>
        <dsp:cNvPr id="0" name=""/>
        <dsp:cNvSpPr/>
      </dsp:nvSpPr>
      <dsp:spPr>
        <a:xfrm>
          <a:off x="1752927" y="936"/>
          <a:ext cx="761345" cy="761345"/>
        </a:xfrm>
        <a:prstGeom prst="ellipse">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Observe</a:t>
          </a:r>
          <a:endParaRPr lang="en-US" sz="1100" kern="1200" dirty="0"/>
        </a:p>
      </dsp:txBody>
      <dsp:txXfrm>
        <a:off x="1752927" y="936"/>
        <a:ext cx="761345" cy="761345"/>
      </dsp:txXfrm>
    </dsp:sp>
    <dsp:sp modelId="{6395EA84-C8D5-4848-9EC5-5511623C19B6}">
      <dsp:nvSpPr>
        <dsp:cNvPr id="0" name=""/>
        <dsp:cNvSpPr/>
      </dsp:nvSpPr>
      <dsp:spPr>
        <a:xfrm>
          <a:off x="2908017" y="1156027"/>
          <a:ext cx="761345" cy="761345"/>
        </a:xfrm>
        <a:prstGeom prst="ellipse">
          <a:avLst/>
        </a:prstGeom>
        <a:gradFill rotWithShape="0">
          <a:gsLst>
            <a:gs pos="0">
              <a:schemeClr val="accent3">
                <a:hueOff val="3750088"/>
                <a:satOff val="-5627"/>
                <a:lumOff val="-915"/>
                <a:alphaOff val="0"/>
                <a:tint val="75000"/>
                <a:shade val="85000"/>
                <a:satMod val="230000"/>
              </a:schemeClr>
            </a:gs>
            <a:gs pos="25000">
              <a:schemeClr val="accent3">
                <a:hueOff val="3750088"/>
                <a:satOff val="-5627"/>
                <a:lumOff val="-915"/>
                <a:alphaOff val="0"/>
                <a:tint val="90000"/>
                <a:shade val="70000"/>
                <a:satMod val="220000"/>
              </a:schemeClr>
            </a:gs>
            <a:gs pos="50000">
              <a:schemeClr val="accent3">
                <a:hueOff val="3750088"/>
                <a:satOff val="-5627"/>
                <a:lumOff val="-915"/>
                <a:alphaOff val="0"/>
                <a:tint val="90000"/>
                <a:shade val="58000"/>
                <a:satMod val="225000"/>
              </a:schemeClr>
            </a:gs>
            <a:gs pos="65000">
              <a:schemeClr val="accent3">
                <a:hueOff val="3750088"/>
                <a:satOff val="-5627"/>
                <a:lumOff val="-915"/>
                <a:alphaOff val="0"/>
                <a:tint val="90000"/>
                <a:shade val="58000"/>
                <a:satMod val="225000"/>
              </a:schemeClr>
            </a:gs>
            <a:gs pos="80000">
              <a:schemeClr val="accent3">
                <a:hueOff val="3750088"/>
                <a:satOff val="-5627"/>
                <a:lumOff val="-915"/>
                <a:alphaOff val="0"/>
                <a:tint val="90000"/>
                <a:shade val="69000"/>
                <a:satMod val="220000"/>
              </a:schemeClr>
            </a:gs>
            <a:gs pos="100000">
              <a:schemeClr val="accent3">
                <a:hueOff val="3750088"/>
                <a:satOff val="-5627"/>
                <a:lumOff val="-91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Orient</a:t>
          </a:r>
          <a:endParaRPr lang="en-US" sz="1100" kern="1200" dirty="0"/>
        </a:p>
      </dsp:txBody>
      <dsp:txXfrm>
        <a:off x="2908017" y="1156027"/>
        <a:ext cx="761345" cy="761345"/>
      </dsp:txXfrm>
    </dsp:sp>
    <dsp:sp modelId="{6639C47F-DC3B-4778-972E-676CA0D400A2}">
      <dsp:nvSpPr>
        <dsp:cNvPr id="0" name=""/>
        <dsp:cNvSpPr/>
      </dsp:nvSpPr>
      <dsp:spPr>
        <a:xfrm>
          <a:off x="1752927" y="2311117"/>
          <a:ext cx="761345" cy="761345"/>
        </a:xfrm>
        <a:prstGeom prst="ellipse">
          <a:avLst/>
        </a:prstGeom>
        <a:gradFill rotWithShape="0">
          <a:gsLst>
            <a:gs pos="0">
              <a:schemeClr val="accent3">
                <a:hueOff val="7500176"/>
                <a:satOff val="-11253"/>
                <a:lumOff val="-1830"/>
                <a:alphaOff val="0"/>
                <a:tint val="75000"/>
                <a:shade val="85000"/>
                <a:satMod val="230000"/>
              </a:schemeClr>
            </a:gs>
            <a:gs pos="25000">
              <a:schemeClr val="accent3">
                <a:hueOff val="7500176"/>
                <a:satOff val="-11253"/>
                <a:lumOff val="-1830"/>
                <a:alphaOff val="0"/>
                <a:tint val="90000"/>
                <a:shade val="70000"/>
                <a:satMod val="220000"/>
              </a:schemeClr>
            </a:gs>
            <a:gs pos="50000">
              <a:schemeClr val="accent3">
                <a:hueOff val="7500176"/>
                <a:satOff val="-11253"/>
                <a:lumOff val="-1830"/>
                <a:alphaOff val="0"/>
                <a:tint val="90000"/>
                <a:shade val="58000"/>
                <a:satMod val="225000"/>
              </a:schemeClr>
            </a:gs>
            <a:gs pos="65000">
              <a:schemeClr val="accent3">
                <a:hueOff val="7500176"/>
                <a:satOff val="-11253"/>
                <a:lumOff val="-1830"/>
                <a:alphaOff val="0"/>
                <a:tint val="90000"/>
                <a:shade val="58000"/>
                <a:satMod val="225000"/>
              </a:schemeClr>
            </a:gs>
            <a:gs pos="80000">
              <a:schemeClr val="accent3">
                <a:hueOff val="7500176"/>
                <a:satOff val="-11253"/>
                <a:lumOff val="-1830"/>
                <a:alphaOff val="0"/>
                <a:tint val="90000"/>
                <a:shade val="69000"/>
                <a:satMod val="220000"/>
              </a:schemeClr>
            </a:gs>
            <a:gs pos="100000">
              <a:schemeClr val="accent3">
                <a:hueOff val="7500176"/>
                <a:satOff val="-11253"/>
                <a:lumOff val="-183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Decide</a:t>
          </a:r>
          <a:endParaRPr lang="en-US" sz="1100" kern="1200" dirty="0"/>
        </a:p>
      </dsp:txBody>
      <dsp:txXfrm>
        <a:off x="1752927" y="2311117"/>
        <a:ext cx="761345" cy="761345"/>
      </dsp:txXfrm>
    </dsp:sp>
    <dsp:sp modelId="{5690E281-9DF5-450C-9DF7-C78EC7AE91CA}">
      <dsp:nvSpPr>
        <dsp:cNvPr id="0" name=""/>
        <dsp:cNvSpPr/>
      </dsp:nvSpPr>
      <dsp:spPr>
        <a:xfrm>
          <a:off x="597836" y="1156027"/>
          <a:ext cx="761345" cy="761345"/>
        </a:xfrm>
        <a:prstGeom prst="ellipse">
          <a:avLst/>
        </a:prstGeom>
        <a:gradFill rotWithShape="0">
          <a:gsLst>
            <a:gs pos="0">
              <a:schemeClr val="accent3">
                <a:hueOff val="11250264"/>
                <a:satOff val="-16880"/>
                <a:lumOff val="-2745"/>
                <a:alphaOff val="0"/>
                <a:tint val="75000"/>
                <a:shade val="85000"/>
                <a:satMod val="230000"/>
              </a:schemeClr>
            </a:gs>
            <a:gs pos="25000">
              <a:schemeClr val="accent3">
                <a:hueOff val="11250264"/>
                <a:satOff val="-16880"/>
                <a:lumOff val="-2745"/>
                <a:alphaOff val="0"/>
                <a:tint val="90000"/>
                <a:shade val="70000"/>
                <a:satMod val="220000"/>
              </a:schemeClr>
            </a:gs>
            <a:gs pos="50000">
              <a:schemeClr val="accent3">
                <a:hueOff val="11250264"/>
                <a:satOff val="-16880"/>
                <a:lumOff val="-2745"/>
                <a:alphaOff val="0"/>
                <a:tint val="90000"/>
                <a:shade val="58000"/>
                <a:satMod val="225000"/>
              </a:schemeClr>
            </a:gs>
            <a:gs pos="65000">
              <a:schemeClr val="accent3">
                <a:hueOff val="11250264"/>
                <a:satOff val="-16880"/>
                <a:lumOff val="-2745"/>
                <a:alphaOff val="0"/>
                <a:tint val="90000"/>
                <a:shade val="58000"/>
                <a:satMod val="225000"/>
              </a:schemeClr>
            </a:gs>
            <a:gs pos="80000">
              <a:schemeClr val="accent3">
                <a:hueOff val="11250264"/>
                <a:satOff val="-16880"/>
                <a:lumOff val="-2745"/>
                <a:alphaOff val="0"/>
                <a:tint val="90000"/>
                <a:shade val="69000"/>
                <a:satMod val="220000"/>
              </a:schemeClr>
            </a:gs>
            <a:gs pos="100000">
              <a:schemeClr val="accent3">
                <a:hueOff val="11250264"/>
                <a:satOff val="-16880"/>
                <a:lumOff val="-274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Act</a:t>
          </a:r>
          <a:endParaRPr lang="en-US" sz="1100" kern="1200" dirty="0"/>
        </a:p>
      </dsp:txBody>
      <dsp:txXfrm>
        <a:off x="597836" y="1156027"/>
        <a:ext cx="761345" cy="761345"/>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5B6B46-FEB4-4BE9-83E9-7D5313439C41}">
      <dsp:nvSpPr>
        <dsp:cNvPr id="0" name=""/>
        <dsp:cNvSpPr/>
      </dsp:nvSpPr>
      <dsp:spPr>
        <a:xfrm>
          <a:off x="1359916" y="37084"/>
          <a:ext cx="1928368" cy="1928368"/>
        </a:xfrm>
        <a:prstGeom prst="ellipse">
          <a:avLst/>
        </a:prstGeom>
        <a:solidFill>
          <a:schemeClr val="accent2">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latin typeface="+mj-lt"/>
            </a:rPr>
            <a:t>Executive</a:t>
          </a:r>
          <a:r>
            <a:rPr lang="en-US" sz="1050" kern="1200" dirty="0" smtClean="0">
              <a:latin typeface="+mj-lt"/>
            </a:rPr>
            <a:t> Board</a:t>
          </a:r>
          <a:endParaRPr lang="en-US" sz="1050" kern="1200" dirty="0">
            <a:latin typeface="+mj-lt"/>
          </a:endParaRPr>
        </a:p>
      </dsp:txBody>
      <dsp:txXfrm>
        <a:off x="1582420" y="296672"/>
        <a:ext cx="1483360" cy="611886"/>
      </dsp:txXfrm>
    </dsp:sp>
    <dsp:sp modelId="{CA554290-A97B-48D3-9ED0-5D895E93D10A}">
      <dsp:nvSpPr>
        <dsp:cNvPr id="0" name=""/>
        <dsp:cNvSpPr/>
      </dsp:nvSpPr>
      <dsp:spPr>
        <a:xfrm>
          <a:off x="2212848" y="890016"/>
          <a:ext cx="1928368" cy="1928368"/>
        </a:xfrm>
        <a:prstGeom prst="ellipse">
          <a:avLst/>
        </a:prstGeom>
        <a:solidFill>
          <a:schemeClr val="accent2">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466725">
            <a:lnSpc>
              <a:spcPct val="90000"/>
            </a:lnSpc>
            <a:spcBef>
              <a:spcPct val="0"/>
            </a:spcBef>
            <a:spcAft>
              <a:spcPct val="35000"/>
            </a:spcAft>
          </a:pPr>
          <a:r>
            <a:rPr lang="en-US" sz="1050" kern="1200" dirty="0" smtClean="0">
              <a:latin typeface="+mj-lt"/>
            </a:rPr>
            <a:t>Upper </a:t>
          </a:r>
          <a:r>
            <a:rPr lang="en-US" sz="1000" kern="1200" dirty="0" smtClean="0">
              <a:latin typeface="+mj-lt"/>
            </a:rPr>
            <a:t>Management</a:t>
          </a:r>
          <a:endParaRPr lang="en-US" sz="1050" kern="1200" dirty="0">
            <a:latin typeface="+mj-lt"/>
          </a:endParaRPr>
        </a:p>
      </dsp:txBody>
      <dsp:txXfrm>
        <a:off x="3251200" y="1112520"/>
        <a:ext cx="741680" cy="1483360"/>
      </dsp:txXfrm>
    </dsp:sp>
    <dsp:sp modelId="{8C349AFD-3138-4985-97EB-4C1D92B6834D}">
      <dsp:nvSpPr>
        <dsp:cNvPr id="0" name=""/>
        <dsp:cNvSpPr/>
      </dsp:nvSpPr>
      <dsp:spPr>
        <a:xfrm>
          <a:off x="1359916" y="1742948"/>
          <a:ext cx="1928368" cy="1928368"/>
        </a:xfrm>
        <a:prstGeom prst="ellipse">
          <a:avLst/>
        </a:prstGeom>
        <a:solidFill>
          <a:schemeClr val="accent2">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latin typeface="+mj-lt"/>
            </a:rPr>
            <a:t>Customers</a:t>
          </a:r>
          <a:endParaRPr lang="en-US" sz="1000" kern="1200" dirty="0">
            <a:latin typeface="+mj-lt"/>
          </a:endParaRPr>
        </a:p>
      </dsp:txBody>
      <dsp:txXfrm>
        <a:off x="1582420" y="2799842"/>
        <a:ext cx="1483360" cy="611886"/>
      </dsp:txXfrm>
    </dsp:sp>
    <dsp:sp modelId="{2357CD60-555A-497A-BE38-0D6DC12DC236}">
      <dsp:nvSpPr>
        <dsp:cNvPr id="0" name=""/>
        <dsp:cNvSpPr/>
      </dsp:nvSpPr>
      <dsp:spPr>
        <a:xfrm>
          <a:off x="506984" y="890016"/>
          <a:ext cx="1928368" cy="1928368"/>
        </a:xfrm>
        <a:prstGeom prst="ellipse">
          <a:avLst/>
        </a:prstGeom>
        <a:solidFill>
          <a:schemeClr val="accent2">
            <a:alpha val="50000"/>
            <a:hueOff val="0"/>
            <a:satOff val="0"/>
            <a:lumOff val="0"/>
            <a:alphaOff val="0"/>
          </a:schemeClr>
        </a:soli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latin typeface="+mj-lt"/>
            </a:rPr>
            <a:t>Investors</a:t>
          </a:r>
          <a:endParaRPr lang="en-US" sz="1000" kern="1200" dirty="0">
            <a:latin typeface="+mj-lt"/>
          </a:endParaRPr>
        </a:p>
      </dsp:txBody>
      <dsp:txXfrm>
        <a:off x="655320" y="1112520"/>
        <a:ext cx="741680" cy="1483360"/>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1635760" y="0"/>
            <a:ext cx="397256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200"/>
            </a:lvl1pPr>
          </a:lstStyle>
          <a:p>
            <a:pPr>
              <a:defRPr/>
            </a:pPr>
            <a:r>
              <a:rPr lang="en-US" dirty="0" smtClean="0"/>
              <a:t>LRRC &amp; CHEMED</a:t>
            </a:r>
            <a:endParaRPr lang="en-US" dirty="0"/>
          </a:p>
        </p:txBody>
      </p:sp>
      <p:sp>
        <p:nvSpPr>
          <p:cNvPr id="5325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dirty="0"/>
          </a:p>
        </p:txBody>
      </p:sp>
      <p:sp>
        <p:nvSpPr>
          <p:cNvPr id="53253" name="Rectangle 5"/>
          <p:cNvSpPr>
            <a:spLocks noGrp="1" noChangeArrowheads="1"/>
          </p:cNvSpPr>
          <p:nvPr>
            <p:ph type="sldNum" sz="quarter" idx="3"/>
          </p:nvPr>
        </p:nvSpPr>
        <p:spPr bwMode="auto">
          <a:xfrm>
            <a:off x="5686215" y="8829967"/>
            <a:ext cx="1322564"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FBA49AD-1A6D-4B06-A904-3ECE38C74C89}"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1440" tIns="45720" rIns="91440" bIns="45720" numCol="1" anchor="t" anchorCtr="0" compatLnSpc="1">
            <a:prstTxWarp prst="textNoShape">
              <a:avLst/>
            </a:prstTxWarp>
          </a:bodyPr>
          <a:lstStyle>
            <a:lvl1pPr eaLnBrk="0" hangingPunct="0">
              <a:defRPr sz="1200"/>
            </a:lvl1pPr>
          </a:lstStyle>
          <a:p>
            <a:pPr>
              <a:defRPr/>
            </a:pPr>
            <a:r>
              <a:rPr lang="en-US" dirty="0" smtClean="0"/>
              <a:t>LRRC &amp; CHEMED</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eaLnBrk="0" hangingPunct="0">
              <a:defRPr sz="1200"/>
            </a:lvl1pPr>
          </a:lstStyle>
          <a:p>
            <a:pPr>
              <a:defRPr/>
            </a:pPr>
            <a:fld id="{984DF9FC-070D-4E50-9634-87624C6BB4DE}" type="datetimeFigureOut">
              <a:rPr lang="en-US"/>
              <a:pPr>
                <a:defRPr/>
              </a:pPr>
              <a:t>10/7/2010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eaLnBrk="0" hangingPunct="0">
              <a:defRPr sz="1200"/>
            </a:lvl1pPr>
          </a:lstStyle>
          <a:p>
            <a:pPr>
              <a:defRPr/>
            </a:pPr>
            <a:fld id="{502A3301-39D3-480F-9BD0-6251C715C894}" type="slidenum">
              <a:rPr lang="en-US"/>
              <a:pPr>
                <a:defRPr/>
              </a:pPr>
              <a:t>‹#›</a:t>
            </a:fld>
            <a:endParaRPr lang="en-US" dirty="0"/>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669A0C0-24C3-4A22-ADB0-A019BB6CBAD2}" type="slidenum">
              <a:rPr lang="en-US" smtClean="0"/>
              <a:pPr/>
              <a:t>1</a:t>
            </a:fld>
            <a:endParaRPr lang="en-US" dirty="0" smtClean="0"/>
          </a:p>
        </p:txBody>
      </p:sp>
      <p:sp>
        <p:nvSpPr>
          <p:cNvPr id="32771" name="Header Placeholder 1"/>
          <p:cNvSpPr>
            <a:spLocks noGrp="1"/>
          </p:cNvSpPr>
          <p:nvPr>
            <p:ph type="hdr" sz="quarter"/>
          </p:nvPr>
        </p:nvSpPr>
        <p:spPr bwMode="auto">
          <a:noFill/>
          <a:ln>
            <a:miter lim="800000"/>
            <a:headEnd/>
            <a:tailEnd/>
          </a:ln>
        </p:spPr>
        <p:txBody>
          <a:bodyPr/>
          <a:lstStyle/>
          <a:p>
            <a:r>
              <a:rPr lang="en-US" dirty="0" smtClean="0"/>
              <a:t>LRRC &amp; CHEMED</a:t>
            </a:r>
          </a:p>
        </p:txBody>
      </p:sp>
      <p:sp>
        <p:nvSpPr>
          <p:cNvPr id="32772" name="Slide Number Placeholder 6"/>
          <p:cNvSpPr txBox="1">
            <a:spLocks noGrp="1"/>
          </p:cNvSpPr>
          <p:nvPr/>
        </p:nvSpPr>
        <p:spPr bwMode="auto">
          <a:xfrm>
            <a:off x="3970938" y="8829967"/>
            <a:ext cx="3037840" cy="464820"/>
          </a:xfrm>
          <a:prstGeom prst="rect">
            <a:avLst/>
          </a:prstGeom>
          <a:noFill/>
          <a:ln w="9525">
            <a:noFill/>
            <a:miter lim="800000"/>
            <a:headEnd/>
            <a:tailEnd/>
          </a:ln>
        </p:spPr>
        <p:txBody>
          <a:bodyPr anchor="b"/>
          <a:lstStyle/>
          <a:p>
            <a:pPr algn="r" eaLnBrk="0" hangingPunct="0"/>
            <a:fld id="{6CC1A16E-1248-4F29-91F5-1C8DA1BDF096}" type="slidenum">
              <a:rPr lang="en-US" sz="1200"/>
              <a:pPr algn="r" eaLnBrk="0" hangingPunct="0"/>
              <a:t>1</a:t>
            </a:fld>
            <a:endParaRPr lang="en-US" sz="1200" dirty="0"/>
          </a:p>
        </p:txBody>
      </p:sp>
      <p:sp>
        <p:nvSpPr>
          <p:cNvPr id="32773" name="Rectangle 2"/>
          <p:cNvSpPr>
            <a:spLocks noGrp="1" noRot="1" noChangeAspect="1" noTextEdit="1"/>
          </p:cNvSpPr>
          <p:nvPr>
            <p:ph type="sldImg"/>
          </p:nvPr>
        </p:nvSpPr>
        <p:spPr bwMode="auto">
          <a:noFill/>
          <a:ln>
            <a:solidFill>
              <a:srgbClr val="000000"/>
            </a:solidFill>
            <a:miter lim="800000"/>
            <a:headEnd/>
            <a:tailEnd/>
          </a:ln>
        </p:spPr>
      </p:sp>
      <p:sp>
        <p:nvSpPr>
          <p:cNvPr id="3277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830D1D6-44A8-4285-8DB8-BF15F8182DC6}" type="slidenum">
              <a:rPr lang="en-US" smtClean="0"/>
              <a:pPr/>
              <a:t>3</a:t>
            </a:fld>
            <a:endParaRPr lang="en-US" dirty="0" smtClean="0"/>
          </a:p>
        </p:txBody>
      </p:sp>
      <p:sp>
        <p:nvSpPr>
          <p:cNvPr id="33795" name="Header Placeholder 1"/>
          <p:cNvSpPr>
            <a:spLocks noGrp="1"/>
          </p:cNvSpPr>
          <p:nvPr>
            <p:ph type="hdr" sz="quarter"/>
          </p:nvPr>
        </p:nvSpPr>
        <p:spPr bwMode="auto">
          <a:noFill/>
          <a:ln>
            <a:miter lim="800000"/>
            <a:headEnd/>
            <a:tailEnd/>
          </a:ln>
        </p:spPr>
        <p:txBody>
          <a:bodyPr/>
          <a:lstStyle/>
          <a:p>
            <a:r>
              <a:rPr lang="en-US" dirty="0" smtClean="0"/>
              <a:t>LRRC &amp; CHEMED</a:t>
            </a:r>
          </a:p>
        </p:txBody>
      </p:sp>
      <p:sp>
        <p:nvSpPr>
          <p:cNvPr id="33796" name="Slide Number Placeholder 6"/>
          <p:cNvSpPr txBox="1">
            <a:spLocks noGrp="1"/>
          </p:cNvSpPr>
          <p:nvPr/>
        </p:nvSpPr>
        <p:spPr bwMode="auto">
          <a:xfrm>
            <a:off x="3970938" y="8829967"/>
            <a:ext cx="3037840" cy="464820"/>
          </a:xfrm>
          <a:prstGeom prst="rect">
            <a:avLst/>
          </a:prstGeom>
          <a:noFill/>
          <a:ln w="9525">
            <a:noFill/>
            <a:miter lim="800000"/>
            <a:headEnd/>
            <a:tailEnd/>
          </a:ln>
        </p:spPr>
        <p:txBody>
          <a:bodyPr anchor="b"/>
          <a:lstStyle/>
          <a:p>
            <a:pPr algn="r" eaLnBrk="0" hangingPunct="0"/>
            <a:fld id="{E180CDE1-1BDE-4529-91DE-01C7E8340A2E}" type="slidenum">
              <a:rPr lang="en-US" sz="1200"/>
              <a:pPr algn="r" eaLnBrk="0" hangingPunct="0"/>
              <a:t>3</a:t>
            </a:fld>
            <a:endParaRPr lang="en-US" sz="1200" dirty="0"/>
          </a:p>
        </p:txBody>
      </p:sp>
      <p:sp>
        <p:nvSpPr>
          <p:cNvPr id="33797" name="Rectangle 2"/>
          <p:cNvSpPr>
            <a:spLocks noGrp="1" noRot="1" noChangeAspect="1" noTextEdit="1"/>
          </p:cNvSpPr>
          <p:nvPr>
            <p:ph type="sldImg"/>
          </p:nvPr>
        </p:nvSpPr>
        <p:spPr bwMode="auto">
          <a:noFill/>
          <a:ln>
            <a:solidFill>
              <a:srgbClr val="000000"/>
            </a:solidFill>
            <a:miter lim="800000"/>
            <a:headEnd/>
            <a:tailEnd/>
          </a:ln>
        </p:spPr>
      </p:sp>
      <p:sp>
        <p:nvSpPr>
          <p:cNvPr id="3379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B86CE3-4C9A-4F17-88B3-6C265576BA04}" type="slidenum">
              <a:rPr lang="en-US" smtClean="0"/>
              <a:pPr/>
              <a:t>4</a:t>
            </a:fld>
            <a:endParaRPr lang="en-US" dirty="0" smtClean="0"/>
          </a:p>
        </p:txBody>
      </p:sp>
      <p:sp>
        <p:nvSpPr>
          <p:cNvPr id="34819" name="Header Placeholder 1"/>
          <p:cNvSpPr>
            <a:spLocks noGrp="1"/>
          </p:cNvSpPr>
          <p:nvPr>
            <p:ph type="hdr" sz="quarter"/>
          </p:nvPr>
        </p:nvSpPr>
        <p:spPr bwMode="auto">
          <a:noFill/>
          <a:ln>
            <a:miter lim="800000"/>
            <a:headEnd/>
            <a:tailEnd/>
          </a:ln>
        </p:spPr>
        <p:txBody>
          <a:bodyPr/>
          <a:lstStyle/>
          <a:p>
            <a:r>
              <a:rPr lang="en-US" dirty="0" smtClean="0"/>
              <a:t>LRRC &amp; CHEMED</a:t>
            </a:r>
          </a:p>
        </p:txBody>
      </p:sp>
      <p:sp>
        <p:nvSpPr>
          <p:cNvPr id="34820" name="Slide Number Placeholder 6"/>
          <p:cNvSpPr txBox="1">
            <a:spLocks noGrp="1"/>
          </p:cNvSpPr>
          <p:nvPr/>
        </p:nvSpPr>
        <p:spPr bwMode="auto">
          <a:xfrm>
            <a:off x="3970938" y="8829967"/>
            <a:ext cx="3037840" cy="464820"/>
          </a:xfrm>
          <a:prstGeom prst="rect">
            <a:avLst/>
          </a:prstGeom>
          <a:noFill/>
          <a:ln w="9525">
            <a:noFill/>
            <a:miter lim="800000"/>
            <a:headEnd/>
            <a:tailEnd/>
          </a:ln>
        </p:spPr>
        <p:txBody>
          <a:bodyPr anchor="b"/>
          <a:lstStyle/>
          <a:p>
            <a:pPr algn="r" eaLnBrk="0" hangingPunct="0"/>
            <a:fld id="{AA48D069-758C-4FBE-A1F1-F07EFC19A80D}" type="slidenum">
              <a:rPr lang="en-US" sz="1200"/>
              <a:pPr algn="r" eaLnBrk="0" hangingPunct="0"/>
              <a:t>4</a:t>
            </a:fld>
            <a:endParaRPr lang="en-US" sz="1200" dirty="0"/>
          </a:p>
        </p:txBody>
      </p:sp>
      <p:sp>
        <p:nvSpPr>
          <p:cNvPr id="34821" name="Slide Image Placeholder 1"/>
          <p:cNvSpPr>
            <a:spLocks noGrp="1" noRot="1" noChangeAspect="1" noTextEdit="1"/>
          </p:cNvSpPr>
          <p:nvPr>
            <p:ph type="sldImg"/>
          </p:nvPr>
        </p:nvSpPr>
        <p:spPr bwMode="auto">
          <a:noFill/>
          <a:ln>
            <a:solidFill>
              <a:srgbClr val="000000"/>
            </a:solidFill>
            <a:miter lim="800000"/>
            <a:headEnd/>
            <a:tailEnd/>
          </a:ln>
        </p:spPr>
      </p:sp>
      <p:sp>
        <p:nvSpPr>
          <p:cNvPr id="348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3"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anchor="b"/>
          <a:lstStyle/>
          <a:p>
            <a:pPr algn="r" eaLnBrk="0" hangingPunct="0"/>
            <a:fld id="{BB2B48A2-2785-41DE-94DB-699B3DD1C470}" type="slidenum">
              <a:rPr lang="en-US" sz="1200"/>
              <a:pPr algn="r" eaLnBrk="0" hangingPunct="0"/>
              <a:t>4</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B2256287-6AB5-4B2A-BBE7-5B22D2F97E68}" type="datetime1">
              <a:rPr lang="en-US" smtClean="0"/>
              <a:pPr>
                <a:defRPr/>
              </a:pPr>
              <a:t>10/7/2010</a:t>
            </a:fld>
            <a:endParaRPr lang="en-US" dirty="0"/>
          </a:p>
        </p:txBody>
      </p:sp>
      <p:sp>
        <p:nvSpPr>
          <p:cNvPr id="6" name="Footer Placeholder 1"/>
          <p:cNvSpPr>
            <a:spLocks noGrp="1"/>
          </p:cNvSpPr>
          <p:nvPr>
            <p:ph type="ftr" sz="quarter" idx="11"/>
          </p:nvPr>
        </p:nvSpPr>
        <p:spPr/>
        <p:txBody>
          <a:bodyPr/>
          <a:lstStyle>
            <a:lvl1pPr>
              <a:defRPr/>
            </a:lvl1pPr>
          </a:lstStyle>
          <a:p>
            <a:pPr>
              <a:defRPr/>
            </a:pPr>
            <a:endParaRPr lang="en-US" dirty="0"/>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8BE142AA-B582-465B-B89B-5E94087B6D2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69E63438-B746-4306-A5FE-64DAD2028007}" type="datetime1">
              <a:rPr lang="en-US" smtClean="0"/>
              <a:pPr>
                <a:defRPr/>
              </a:pPr>
              <a:t>10/7/2010</a:t>
            </a:fld>
            <a:endParaRPr lang="en-US" dirty="0"/>
          </a:p>
        </p:txBody>
      </p:sp>
      <p:sp>
        <p:nvSpPr>
          <p:cNvPr id="5" name="Footer Placeholder 27"/>
          <p:cNvSpPr>
            <a:spLocks noGrp="1"/>
          </p:cNvSpPr>
          <p:nvPr>
            <p:ph type="ftr" sz="quarter" idx="11"/>
          </p:nvPr>
        </p:nvSpPr>
        <p:spPr/>
        <p:txBody>
          <a:bodyPr/>
          <a:lstStyle>
            <a:lvl1pPr>
              <a:defRPr/>
            </a:lvl1pPr>
          </a:lstStyle>
          <a:p>
            <a:pPr>
              <a:defRPr/>
            </a:pPr>
            <a:endParaRPr lang="en-US" dirty="0"/>
          </a:p>
        </p:txBody>
      </p:sp>
      <p:sp>
        <p:nvSpPr>
          <p:cNvPr id="6" name="Slide Number Placeholder 4"/>
          <p:cNvSpPr>
            <a:spLocks noGrp="1"/>
          </p:cNvSpPr>
          <p:nvPr>
            <p:ph type="sldNum" sz="quarter" idx="12"/>
          </p:nvPr>
        </p:nvSpPr>
        <p:spPr/>
        <p:txBody>
          <a:bodyPr/>
          <a:lstStyle>
            <a:lvl1pPr>
              <a:defRPr/>
            </a:lvl1pPr>
          </a:lstStyle>
          <a:p>
            <a:pPr>
              <a:defRPr/>
            </a:pPr>
            <a:fld id="{77680AC1-53BF-477C-9489-9D5ACBC537F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3163C851-B988-435E-94AA-BB99245C04AB}" type="datetime1">
              <a:rPr lang="en-US" smtClean="0"/>
              <a:pPr>
                <a:defRPr/>
              </a:pPr>
              <a:t>10/7/2010</a:t>
            </a:fld>
            <a:endParaRPr lang="en-US" dirty="0"/>
          </a:p>
        </p:txBody>
      </p:sp>
      <p:sp>
        <p:nvSpPr>
          <p:cNvPr id="5" name="Footer Placeholder 27"/>
          <p:cNvSpPr>
            <a:spLocks noGrp="1"/>
          </p:cNvSpPr>
          <p:nvPr>
            <p:ph type="ftr" sz="quarter" idx="11"/>
          </p:nvPr>
        </p:nvSpPr>
        <p:spPr/>
        <p:txBody>
          <a:bodyPr/>
          <a:lstStyle>
            <a:lvl1pPr>
              <a:defRPr/>
            </a:lvl1pPr>
          </a:lstStyle>
          <a:p>
            <a:pPr>
              <a:defRPr/>
            </a:pPr>
            <a:endParaRPr lang="en-US" dirty="0"/>
          </a:p>
        </p:txBody>
      </p:sp>
      <p:sp>
        <p:nvSpPr>
          <p:cNvPr id="6" name="Slide Number Placeholder 4"/>
          <p:cNvSpPr>
            <a:spLocks noGrp="1"/>
          </p:cNvSpPr>
          <p:nvPr>
            <p:ph type="sldNum" sz="quarter" idx="12"/>
          </p:nvPr>
        </p:nvSpPr>
        <p:spPr/>
        <p:txBody>
          <a:bodyPr/>
          <a:lstStyle>
            <a:lvl1pPr>
              <a:defRPr/>
            </a:lvl1pPr>
          </a:lstStyle>
          <a:p>
            <a:pPr>
              <a:defRPr/>
            </a:pPr>
            <a:fld id="{46DD5E99-0F0C-4D99-97CB-1466285109B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a:xfrm>
            <a:off x="228600" y="152400"/>
            <a:ext cx="8686800" cy="6553200"/>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eaLnBrk="0" hangingPunct="0">
              <a:defRPr/>
            </a:pPr>
            <a:endParaRPr lang="en-US" dirty="0"/>
          </a:p>
        </p:txBody>
      </p:sp>
      <p:pic>
        <p:nvPicPr>
          <p:cNvPr id="2050" name="Picture 2" descr="F:\public\LRRC logo.400x157.jpg"/>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6858000" y="228600"/>
            <a:ext cx="2022475" cy="79382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A150989E-8787-4720-9EDC-FB91270FEDF6}" type="datetime1">
              <a:rPr lang="en-US" smtClean="0"/>
              <a:pPr>
                <a:defRPr/>
              </a:pPr>
              <a:t>10/7/2010</a:t>
            </a:fld>
            <a:endParaRPr lang="en-US" dirty="0"/>
          </a:p>
        </p:txBody>
      </p:sp>
      <p:sp>
        <p:nvSpPr>
          <p:cNvPr id="7" name="Footer Placeholder 10"/>
          <p:cNvSpPr>
            <a:spLocks noGrp="1"/>
          </p:cNvSpPr>
          <p:nvPr>
            <p:ph type="ftr" sz="quarter" idx="11"/>
          </p:nvPr>
        </p:nvSpPr>
        <p:spPr/>
        <p:txBody>
          <a:bodyPr/>
          <a:lstStyle>
            <a:lvl1pPr>
              <a:defRPr/>
            </a:lvl1pPr>
          </a:lstStyle>
          <a:p>
            <a:pPr>
              <a:defRPr/>
            </a:pPr>
            <a:endParaRPr lang="en-US" dirty="0"/>
          </a:p>
        </p:txBody>
      </p:sp>
      <p:sp>
        <p:nvSpPr>
          <p:cNvPr id="9" name="Slide Number Placeholder 15"/>
          <p:cNvSpPr>
            <a:spLocks noGrp="1"/>
          </p:cNvSpPr>
          <p:nvPr>
            <p:ph type="sldNum" sz="quarter" idx="12"/>
          </p:nvPr>
        </p:nvSpPr>
        <p:spPr/>
        <p:txBody>
          <a:bodyPr/>
          <a:lstStyle>
            <a:lvl1pPr>
              <a:defRPr/>
            </a:lvl1pPr>
          </a:lstStyle>
          <a:p>
            <a:pPr>
              <a:defRPr/>
            </a:pPr>
            <a:fld id="{61FB9C1B-84C7-40AA-8E68-AC9664111121}"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AA3EE68A-1F25-4BC7-B90D-F3FF9F241095}" type="datetime1">
              <a:rPr lang="en-US" smtClean="0"/>
              <a:pPr>
                <a:defRPr/>
              </a:pPr>
              <a:t>10/7/2010</a:t>
            </a:fld>
            <a:endParaRPr lang="en-US" dirty="0"/>
          </a:p>
        </p:txBody>
      </p:sp>
      <p:sp>
        <p:nvSpPr>
          <p:cNvPr id="6" name="Footer Placeholder 27"/>
          <p:cNvSpPr>
            <a:spLocks noGrp="1"/>
          </p:cNvSpPr>
          <p:nvPr>
            <p:ph type="ftr" sz="quarter" idx="11"/>
          </p:nvPr>
        </p:nvSpPr>
        <p:spPr/>
        <p:txBody>
          <a:bodyPr/>
          <a:lstStyle>
            <a:lvl1pPr>
              <a:defRPr/>
            </a:lvl1pPr>
          </a:lstStyle>
          <a:p>
            <a:pPr>
              <a:defRPr/>
            </a:pPr>
            <a:endParaRPr lang="en-US" dirty="0"/>
          </a:p>
        </p:txBody>
      </p:sp>
      <p:sp>
        <p:nvSpPr>
          <p:cNvPr id="7" name="Slide Number Placeholder 4"/>
          <p:cNvSpPr>
            <a:spLocks noGrp="1"/>
          </p:cNvSpPr>
          <p:nvPr>
            <p:ph type="sldNum" sz="quarter" idx="12"/>
          </p:nvPr>
        </p:nvSpPr>
        <p:spPr/>
        <p:txBody>
          <a:bodyPr/>
          <a:lstStyle>
            <a:lvl1pPr>
              <a:defRPr/>
            </a:lvl1pPr>
          </a:lstStyle>
          <a:p>
            <a:pPr>
              <a:defRPr/>
            </a:pPr>
            <a:fld id="{7B7F5BA8-CCA7-4FDB-9DFD-2D1BB6E152D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472A93C2-091A-4F83-9C45-00933B91A9E3}" type="datetime1">
              <a:rPr lang="en-US" smtClean="0"/>
              <a:pPr>
                <a:defRPr/>
              </a:pPr>
              <a:t>10/7/2010</a:t>
            </a:fld>
            <a:endParaRPr lang="en-US" dirty="0"/>
          </a:p>
        </p:txBody>
      </p:sp>
      <p:sp>
        <p:nvSpPr>
          <p:cNvPr id="9" name="Footer Placeholder 5"/>
          <p:cNvSpPr>
            <a:spLocks noGrp="1"/>
          </p:cNvSpPr>
          <p:nvPr>
            <p:ph type="ftr" sz="quarter" idx="11"/>
          </p:nvPr>
        </p:nvSpPr>
        <p:spPr/>
        <p:txBody>
          <a:bodyPr/>
          <a:lstStyle>
            <a:lvl1pPr>
              <a:defRPr/>
            </a:lvl1pPr>
          </a:lstStyle>
          <a:p>
            <a:pPr>
              <a:defRPr/>
            </a:pPr>
            <a:endParaRPr lang="en-US" dirty="0"/>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A5C9B404-8393-48E9-A8D9-9EC5696EE5A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655A5719-15DA-46B7-9436-C89DBE3C0697}" type="datetime1">
              <a:rPr lang="en-US" smtClean="0"/>
              <a:pPr>
                <a:defRPr/>
              </a:pPr>
              <a:t>10/7/2010</a:t>
            </a:fld>
            <a:endParaRPr lang="en-US" dirty="0"/>
          </a:p>
        </p:txBody>
      </p:sp>
      <p:sp>
        <p:nvSpPr>
          <p:cNvPr id="4" name="Footer Placeholder 27"/>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2052C39A-C5FF-4B99-BB2D-965B9EAD0F0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0"/>
          <p:cNvSpPr>
            <a:spLocks noGrp="1"/>
          </p:cNvSpPr>
          <p:nvPr>
            <p:ph type="dt" sz="half" idx="10"/>
          </p:nvPr>
        </p:nvSpPr>
        <p:spPr/>
        <p:txBody>
          <a:bodyPr/>
          <a:lstStyle>
            <a:lvl1pPr>
              <a:defRPr/>
            </a:lvl1pPr>
          </a:lstStyle>
          <a:p>
            <a:pPr>
              <a:defRPr/>
            </a:pPr>
            <a:fld id="{2EBA2E94-A1B0-4A28-9EFB-81FAC5B8C1BB}" type="datetime1">
              <a:rPr lang="en-US" smtClean="0"/>
              <a:pPr>
                <a:defRPr/>
              </a:pPr>
              <a:t>10/7/2010</a:t>
            </a:fld>
            <a:endParaRPr lang="en-US" dirty="0"/>
          </a:p>
        </p:txBody>
      </p:sp>
      <p:sp>
        <p:nvSpPr>
          <p:cNvPr id="3" name="Footer Placeholder 27"/>
          <p:cNvSpPr>
            <a:spLocks noGrp="1"/>
          </p:cNvSpPr>
          <p:nvPr>
            <p:ph type="ftr" sz="quarter" idx="11"/>
          </p:nvPr>
        </p:nvSpPr>
        <p:spPr/>
        <p:txBody>
          <a:bodyPr/>
          <a:lstStyle>
            <a:lvl1pPr>
              <a:defRPr/>
            </a:lvl1pPr>
          </a:lstStyle>
          <a:p>
            <a:pPr>
              <a:defRPr/>
            </a:pPr>
            <a:endParaRPr lang="en-US" dirty="0"/>
          </a:p>
        </p:txBody>
      </p:sp>
      <p:sp>
        <p:nvSpPr>
          <p:cNvPr id="4" name="Slide Number Placeholder 4"/>
          <p:cNvSpPr>
            <a:spLocks noGrp="1"/>
          </p:cNvSpPr>
          <p:nvPr>
            <p:ph type="sldNum" sz="quarter" idx="12"/>
          </p:nvPr>
        </p:nvSpPr>
        <p:spPr/>
        <p:txBody>
          <a:bodyPr/>
          <a:lstStyle>
            <a:lvl1pPr>
              <a:defRPr/>
            </a:lvl1pPr>
          </a:lstStyle>
          <a:p>
            <a:pPr>
              <a:defRPr/>
            </a:pPr>
            <a:fld id="{FCD5D782-5B8F-4C32-8B4D-54CE0256D33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520D8B41-F3E5-4EC2-A609-9DBB58E7A397}" type="datetime1">
              <a:rPr lang="en-US" smtClean="0"/>
              <a:pPr>
                <a:defRPr/>
              </a:pPr>
              <a:t>10/7/2010</a:t>
            </a:fld>
            <a:endParaRPr lang="en-US" dirty="0"/>
          </a:p>
        </p:txBody>
      </p:sp>
      <p:sp>
        <p:nvSpPr>
          <p:cNvPr id="7" name="Footer Placeholder 28"/>
          <p:cNvSpPr>
            <a:spLocks noGrp="1"/>
          </p:cNvSpPr>
          <p:nvPr>
            <p:ph type="ftr" sz="quarter" idx="11"/>
          </p:nvPr>
        </p:nvSpPr>
        <p:spPr/>
        <p:txBody>
          <a:bodyPr/>
          <a:lstStyle>
            <a:lvl1pPr>
              <a:defRPr/>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8FEE386D-7EE3-46BB-AECF-8D18A3F9B25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0"/>
          <p:cNvSpPr>
            <a:spLocks noGrp="1"/>
          </p:cNvSpPr>
          <p:nvPr>
            <p:ph type="dt" sz="half" idx="10"/>
          </p:nvPr>
        </p:nvSpPr>
        <p:spPr/>
        <p:txBody>
          <a:bodyPr/>
          <a:lstStyle>
            <a:lvl1pPr>
              <a:defRPr/>
            </a:lvl1pPr>
          </a:lstStyle>
          <a:p>
            <a:pPr>
              <a:defRPr/>
            </a:pPr>
            <a:fld id="{A361D5DA-A80D-4DD6-B46D-D3C8ECAAB2DE}" type="datetime1">
              <a:rPr lang="en-US" smtClean="0"/>
              <a:pPr>
                <a:defRPr/>
              </a:pPr>
              <a:t>10/7/2010</a:t>
            </a:fld>
            <a:endParaRPr lang="en-US" dirty="0"/>
          </a:p>
        </p:txBody>
      </p:sp>
      <p:sp>
        <p:nvSpPr>
          <p:cNvPr id="6" name="Footer Placeholder 27"/>
          <p:cNvSpPr>
            <a:spLocks noGrp="1"/>
          </p:cNvSpPr>
          <p:nvPr>
            <p:ph type="ftr" sz="quarter" idx="11"/>
          </p:nvPr>
        </p:nvSpPr>
        <p:spPr/>
        <p:txBody>
          <a:bodyPr/>
          <a:lstStyle>
            <a:lvl1pPr>
              <a:defRPr/>
            </a:lvl1pPr>
          </a:lstStyle>
          <a:p>
            <a:pPr>
              <a:defRPr/>
            </a:pPr>
            <a:endParaRPr lang="en-US" dirty="0"/>
          </a:p>
        </p:txBody>
      </p:sp>
      <p:sp>
        <p:nvSpPr>
          <p:cNvPr id="7" name="Slide Number Placeholder 4"/>
          <p:cNvSpPr>
            <a:spLocks noGrp="1"/>
          </p:cNvSpPr>
          <p:nvPr>
            <p:ph type="sldNum" sz="quarter" idx="12"/>
          </p:nvPr>
        </p:nvSpPr>
        <p:spPr/>
        <p:txBody>
          <a:bodyPr/>
          <a:lstStyle>
            <a:lvl1pPr>
              <a:defRPr/>
            </a:lvl1pPr>
          </a:lstStyle>
          <a:p>
            <a:pPr>
              <a:defRPr/>
            </a:pPr>
            <a:fld id="{963B7957-AE3D-4293-A306-81C2EB66A50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70000"/>
            <a:duotone>
              <a:schemeClr val="bg2">
                <a:shade val="30000"/>
                <a:satMod val="455000"/>
              </a:schemeClr>
              <a:schemeClr val="bg2">
                <a:tint val="95000"/>
                <a:satMod val="120000"/>
              </a:schemeClr>
            </a:duotone>
            <a:lum/>
          </a:blip>
          <a:srcRect/>
          <a:stretch>
            <a:fillRect l="3000" t="3000" r="3000" b="3000"/>
          </a:stretch>
        </a:blipFill>
        <a:effectLst/>
      </p:bgPr>
    </p:bg>
    <p:spTree>
      <p:nvGrpSpPr>
        <p:cNvPr id="1" name=""/>
        <p:cNvGrpSpPr/>
        <p:nvPr/>
      </p:nvGrpSpPr>
      <p:grpSpPr>
        <a:xfrm>
          <a:off x="0" y="0"/>
          <a:ext cx="0" cy="0"/>
          <a:chOff x="0" y="0"/>
          <a:chExt cx="0" cy="0"/>
        </a:xfrm>
      </p:grpSpPr>
      <p:sp>
        <p:nvSpPr>
          <p:cNvPr id="8"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fld id="{8A7A49F4-C9C7-4519-A99F-90992BEBC99A}" type="datetime1">
              <a:rPr lang="en-US" smtClean="0"/>
              <a:pPr>
                <a:defRPr/>
              </a:pPr>
              <a:t>10/7/2010</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9BA8C577-5BEC-4B46-B225-008CF4F71F49}" type="slidenum">
              <a:rPr lang="en-US"/>
              <a:pPr>
                <a:defRPr/>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dirty="0" smtClean="0"/>
              <a:t>Click to edit Master title style</a:t>
            </a:r>
            <a:endParaRPr lang="en-US" dirty="0"/>
          </a:p>
        </p:txBody>
      </p:sp>
      <p:sp>
        <p:nvSpPr>
          <p:cNvPr id="12" name="Straight Connector 11"/>
          <p:cNvSpPr>
            <a:spLocks noChangeShapeType="1"/>
          </p:cNvSpPr>
          <p:nvPr/>
        </p:nvSpPr>
        <p:spPr bwMode="auto">
          <a:xfrm>
            <a:off x="514350" y="1057986"/>
            <a:ext cx="8096250" cy="0"/>
          </a:xfrm>
          <a:prstGeom prst="line">
            <a:avLst/>
          </a:prstGeom>
          <a:noFill/>
          <a:ln w="19050" cap="flat" cmpd="sng" algn="ctr">
            <a:gradFill flip="none" rotWithShape="1">
              <a:gsLst>
                <a:gs pos="0">
                  <a:schemeClr val="accent2"/>
                </a:gs>
                <a:gs pos="50000">
                  <a:schemeClr val="accent2"/>
                </a:gs>
                <a:gs pos="100000">
                  <a:schemeClr val="accent2"/>
                </a:gs>
              </a:gsLst>
              <a:lin ang="0" scaled="1"/>
              <a:tileRect/>
            </a:gradFill>
            <a:prstDash val="solid"/>
            <a:round/>
            <a:headEnd type="none" w="med" len="med"/>
            <a:tailEnd type="none" w="med" len="med"/>
          </a:ln>
          <a:effectLst/>
        </p:spPr>
        <p:txBody>
          <a:bodyPr/>
          <a:lstStyle/>
          <a:p>
            <a:pPr eaLnBrk="0" hangingPunct="0">
              <a:defRPr/>
            </a:pPr>
            <a:endParaRPr lang="en-US" dirty="0"/>
          </a:p>
        </p:txBody>
      </p:sp>
    </p:spTree>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78" r:id="rId4"/>
    <p:sldLayoutId id="2147483887" r:id="rId5"/>
    <p:sldLayoutId id="2147483879" r:id="rId6"/>
    <p:sldLayoutId id="2147483880" r:id="rId7"/>
    <p:sldLayoutId id="2147483888" r:id="rId8"/>
    <p:sldLayoutId id="2147483881" r:id="rId9"/>
    <p:sldLayoutId id="2147483882" r:id="rId10"/>
    <p:sldLayoutId id="2147483883"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600">
                                          <p:stCondLst>
                                            <p:cond delay="0"/>
                                          </p:stCondLst>
                                        </p:cTn>
                                        <p:tgtEl>
                                          <p:spTgt spid="10"/>
                                        </p:tgtEl>
                                      </p:cBhvr>
                                    </p:animEffect>
                                    <p:anim calcmode="lin" valueType="num">
                                      <p:cBhvr>
                                        <p:cTn id="8" dur="600" fill="hold">
                                          <p:stCondLst>
                                            <p:cond delay="0"/>
                                          </p:stCondLst>
                                        </p:cTn>
                                        <p:tgtEl>
                                          <p:spTgt spid="10"/>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0"/>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0"/>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slide(fromBottom)">
                                      <p:cBhvr>
                                        <p:cTn id="15" dur="500">
                                          <p:stCondLst>
                                            <p:cond delay="0"/>
                                          </p:stCondLst>
                                        </p:cTn>
                                        <p:tgtEl>
                                          <p:spTgt spid="8">
                                            <p:txEl>
                                              <p:pRg st="0" end="0"/>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8">
                                            <p:txEl>
                                              <p:pRg st="1" end="1"/>
                                            </p:txEl>
                                          </p:spTgt>
                                        </p:tgtEl>
                                        <p:attrNameLst>
                                          <p:attrName>style.visibility</p:attrName>
                                        </p:attrNameLst>
                                      </p:cBhvr>
                                      <p:to>
                                        <p:strVal val="visible"/>
                                      </p:to>
                                    </p:set>
                                    <p:animEffect transition="in" filter="slide(fromBottom)">
                                      <p:cBhvr>
                                        <p:cTn id="18" dur="500">
                                          <p:stCondLst>
                                            <p:cond delay="0"/>
                                          </p:stCondLst>
                                        </p:cTn>
                                        <p:tgtEl>
                                          <p:spTgt spid="8">
                                            <p:txEl>
                                              <p:pRg st="1" end="1"/>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slide(fromBottom)">
                                      <p:cBhvr>
                                        <p:cTn id="21" dur="500">
                                          <p:stCondLst>
                                            <p:cond delay="0"/>
                                          </p:stCondLst>
                                        </p:cTn>
                                        <p:tgtEl>
                                          <p:spTgt spid="8">
                                            <p:txEl>
                                              <p:pRg st="2" end="2"/>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8">
                                            <p:txEl>
                                              <p:pRg st="3" end="3"/>
                                            </p:txEl>
                                          </p:spTgt>
                                        </p:tgtEl>
                                        <p:attrNameLst>
                                          <p:attrName>style.visibility</p:attrName>
                                        </p:attrNameLst>
                                      </p:cBhvr>
                                      <p:to>
                                        <p:strVal val="visible"/>
                                      </p:to>
                                    </p:set>
                                    <p:animEffect transition="in" filter="slide(fromBottom)">
                                      <p:cBhvr>
                                        <p:cTn id="24" dur="500">
                                          <p:stCondLst>
                                            <p:cond delay="0"/>
                                          </p:stCondLst>
                                        </p:cTn>
                                        <p:tgtEl>
                                          <p:spTgt spid="8">
                                            <p:txEl>
                                              <p:pRg st="3" end="3"/>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slide(fromBottom)">
                                      <p:cBhvr>
                                        <p:cTn id="27" dur="500">
                                          <p:stCondLst>
                                            <p:cond delay="0"/>
                                          </p:stCondLst>
                                        </p:cTn>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0" grpId="0"/>
    </p:bldLst>
  </p:timing>
  <p:hf hdr="0" dt="0"/>
  <p:txStyles>
    <p:titleStyle>
      <a:lvl1pPr algn="l" rtl="0" eaLnBrk="0" fontAlgn="base" hangingPunct="0">
        <a:spcBef>
          <a:spcPct val="0"/>
        </a:spcBef>
        <a:spcAft>
          <a:spcPct val="0"/>
        </a:spcAft>
        <a:defRPr sz="3600" kern="1200" cap="all">
          <a:solidFill>
            <a:schemeClr val="tx2"/>
          </a:solidFill>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p:nvPr/>
        </p:nvSpPr>
        <p:spPr>
          <a:xfrm>
            <a:off x="228600" y="152400"/>
            <a:ext cx="8686800" cy="6553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dirty="0"/>
          </a:p>
        </p:txBody>
      </p:sp>
      <p:sp>
        <p:nvSpPr>
          <p:cNvPr id="422922" name="Text Box 10"/>
          <p:cNvSpPr txBox="1">
            <a:spLocks noChangeArrowheads="1"/>
          </p:cNvSpPr>
          <p:nvPr/>
        </p:nvSpPr>
        <p:spPr bwMode="auto">
          <a:xfrm>
            <a:off x="308584" y="5867400"/>
            <a:ext cx="2510816" cy="738664"/>
          </a:xfrm>
          <a:prstGeom prst="rect">
            <a:avLst/>
          </a:prstGeom>
          <a:noFill/>
          <a:ln w="9525">
            <a:noFill/>
            <a:miter lim="800000"/>
            <a:headEnd/>
            <a:tailEnd/>
          </a:ln>
        </p:spPr>
        <p:txBody>
          <a:bodyPr wrap="none">
            <a:spAutoFit/>
          </a:bodyPr>
          <a:lstStyle/>
          <a:p>
            <a:pPr eaLnBrk="0" hangingPunct="0"/>
            <a:r>
              <a:rPr lang="en-US" sz="1400" dirty="0" smtClean="0">
                <a:latin typeface="+mj-lt"/>
              </a:rPr>
              <a:t>212 Second Street, Suite 204 </a:t>
            </a:r>
          </a:p>
          <a:p>
            <a:pPr eaLnBrk="0" hangingPunct="0"/>
            <a:r>
              <a:rPr lang="en-US" sz="1400" dirty="0" smtClean="0">
                <a:latin typeface="+mj-lt"/>
              </a:rPr>
              <a:t>Lakewood, New Jersey 08701</a:t>
            </a:r>
          </a:p>
          <a:p>
            <a:pPr eaLnBrk="0" hangingPunct="0"/>
            <a:r>
              <a:rPr lang="en-US" sz="1400" dirty="0" smtClean="0">
                <a:latin typeface="+mj-lt"/>
              </a:rPr>
              <a:t>732-942-9292</a:t>
            </a:r>
            <a:endParaRPr lang="en-US" sz="1400" dirty="0">
              <a:latin typeface="+mj-lt"/>
            </a:endParaRPr>
          </a:p>
        </p:txBody>
      </p:sp>
      <p:sp>
        <p:nvSpPr>
          <p:cNvPr id="9" name="Rectangle 8"/>
          <p:cNvSpPr/>
          <p:nvPr/>
        </p:nvSpPr>
        <p:spPr>
          <a:xfrm>
            <a:off x="609600" y="3987225"/>
            <a:ext cx="7848600" cy="584775"/>
          </a:xfrm>
          <a:prstGeom prst="rect">
            <a:avLst/>
          </a:prstGeom>
          <a:noFill/>
        </p:spPr>
        <p:txBody>
          <a:bodyPr>
            <a:spAutoFit/>
          </a:bodyPr>
          <a:lstStyle/>
          <a:p>
            <a:pPr algn="ctr" eaLnBrk="0" hangingPunct="0">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rPr>
              <a:t>Lakewood Resource &amp; Referral Center</a:t>
            </a:r>
          </a:p>
        </p:txBody>
      </p:sp>
      <p:pic>
        <p:nvPicPr>
          <p:cNvPr id="7" name="Picture 6"/>
          <p:cNvPicPr/>
          <p:nvPr/>
        </p:nvPicPr>
        <p:blipFill>
          <a:blip r:embed="rId3" cstate="print"/>
          <a:stretch>
            <a:fillRect/>
          </a:stretch>
        </p:blipFill>
        <p:spPr bwMode="auto">
          <a:xfrm>
            <a:off x="685800" y="1143000"/>
            <a:ext cx="3464506" cy="2590800"/>
          </a:xfrm>
          <a:prstGeom prst="ellipse">
            <a:avLst/>
          </a:prstGeom>
          <a:ln>
            <a:noFill/>
          </a:ln>
          <a:effectLst>
            <a:softEdge rad="112500"/>
          </a:effectLst>
        </p:spPr>
      </p:pic>
      <p:pic>
        <p:nvPicPr>
          <p:cNvPr id="1026" name="Picture 2" descr="F:\public\LRRC logo.400x157.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343400" y="1752600"/>
            <a:ext cx="3784600" cy="1485456"/>
          </a:xfrm>
          <a:prstGeom prst="rect">
            <a:avLst/>
          </a:prstGeom>
          <a:noFill/>
        </p:spPr>
      </p:pic>
      <p:sp>
        <p:nvSpPr>
          <p:cNvPr id="8" name="Slide Number Placeholder 7"/>
          <p:cNvSpPr>
            <a:spLocks noGrp="1"/>
          </p:cNvSpPr>
          <p:nvPr>
            <p:ph type="sldNum" sz="quarter" idx="12"/>
          </p:nvPr>
        </p:nvSpPr>
        <p:spPr/>
        <p:txBody>
          <a:bodyPr/>
          <a:lstStyle/>
          <a:p>
            <a:pPr>
              <a:defRPr/>
            </a:pPr>
            <a:fld id="{FCD5D782-5B8F-4C32-8B4D-54CE0256D330}" type="slidenum">
              <a:rPr lang="en-US" smtClean="0"/>
              <a:pPr>
                <a:defRPr/>
              </a:pPr>
              <a:t>1</a:t>
            </a:fld>
            <a:endParaRPr lang="en-US" dirty="0"/>
          </a:p>
        </p:txBody>
      </p:sp>
      <p:sp>
        <p:nvSpPr>
          <p:cNvPr id="11" name="TextBox 10"/>
          <p:cNvSpPr txBox="1"/>
          <p:nvPr/>
        </p:nvSpPr>
        <p:spPr>
          <a:xfrm>
            <a:off x="4830833" y="5352871"/>
            <a:ext cx="3932167" cy="1200329"/>
          </a:xfrm>
          <a:prstGeom prst="rect">
            <a:avLst/>
          </a:prstGeom>
          <a:noFill/>
        </p:spPr>
        <p:txBody>
          <a:bodyPr wrap="none" rtlCol="0">
            <a:spAutoFit/>
          </a:bodyPr>
          <a:lstStyle/>
          <a:p>
            <a:pPr algn="ctr"/>
            <a:r>
              <a:rPr lang="en-US" dirty="0" smtClean="0">
                <a:latin typeface="+mj-lt"/>
              </a:rPr>
              <a:t>Presented by: </a:t>
            </a:r>
          </a:p>
          <a:p>
            <a:pPr algn="ctr"/>
            <a:r>
              <a:rPr lang="en-US" dirty="0" smtClean="0">
                <a:latin typeface="+mj-lt"/>
              </a:rPr>
              <a:t>Jay B. Braun, L.S.W., M.S.W., M.S. Ed., </a:t>
            </a:r>
          </a:p>
          <a:p>
            <a:pPr algn="ctr"/>
            <a:r>
              <a:rPr lang="en-US" dirty="0" smtClean="0">
                <a:latin typeface="+mj-lt"/>
              </a:rPr>
              <a:t>Director, LRRC</a:t>
            </a:r>
          </a:p>
          <a:p>
            <a:pPr algn="ctr"/>
            <a:r>
              <a:rPr lang="en-US" dirty="0" smtClean="0">
                <a:latin typeface="+mj-lt"/>
              </a:rPr>
              <a:t>jbraun@lrrcenter.org</a:t>
            </a:r>
            <a:endParaRPr lang="en-US"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4)">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81000" y="381000"/>
            <a:ext cx="6172200" cy="7620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all" spc="0" normalizeH="0" baseline="0" noProof="0" dirty="0" smtClean="0">
              <a:ln>
                <a:noFill/>
              </a:ln>
              <a:solidFill>
                <a:schemeClr val="tx2"/>
              </a:solidFill>
              <a:effectLst/>
              <a:uLnTx/>
              <a:uFillTx/>
              <a:latin typeface="+mj-lt"/>
              <a:ea typeface="+mj-ea"/>
              <a:cs typeface="+mj-cs"/>
            </a:endParaRPr>
          </a:p>
        </p:txBody>
      </p:sp>
      <p:sp>
        <p:nvSpPr>
          <p:cNvPr id="6" name="Rectangle 2"/>
          <p:cNvSpPr txBox="1">
            <a:spLocks noChangeArrowheads="1"/>
          </p:cNvSpPr>
          <p:nvPr/>
        </p:nvSpPr>
        <p:spPr>
          <a:xfrm>
            <a:off x="457200" y="457200"/>
            <a:ext cx="8686800" cy="609600"/>
          </a:xfrm>
          <a:prstGeom prst="rect">
            <a:avLst/>
          </a:prstGeom>
        </p:spPr>
        <p:txBody>
          <a:bodyPr vert="horz" anchor="ctr">
            <a:noAutofit/>
          </a:bodyPr>
          <a:lstStyle/>
          <a:p>
            <a:pPr lvl="0" fontAlgn="auto">
              <a:spcAft>
                <a:spcPts val="0"/>
              </a:spcAft>
              <a:defRPr/>
            </a:pPr>
            <a:r>
              <a:rPr kumimoji="0" lang="en-US" sz="3600" b="0" i="0" u="none" strike="noStrike" kern="1200" cap="all" spc="0" normalizeH="0" baseline="0" noProof="0" dirty="0" smtClean="0">
                <a:ln>
                  <a:noFill/>
                </a:ln>
                <a:solidFill>
                  <a:schemeClr val="tx2"/>
                </a:solidFill>
                <a:effectLst/>
                <a:uLnTx/>
                <a:uFillTx/>
                <a:latin typeface="+mj-lt"/>
                <a:ea typeface="+mj-ea"/>
                <a:cs typeface="+mj-cs"/>
              </a:rPr>
              <a:t>MARKETING'S 4 P’S</a:t>
            </a:r>
            <a:r>
              <a:rPr lang="en-US" sz="3600" cap="all" dirty="0" smtClean="0">
                <a:solidFill>
                  <a:schemeClr val="tx2"/>
                </a:solidFill>
                <a:latin typeface="+mj-lt"/>
              </a:rPr>
              <a:t> </a:t>
            </a:r>
            <a:endParaRPr kumimoji="0" lang="en-US" sz="3600" b="0" i="0" u="none" strike="noStrike" kern="1200" cap="all" spc="0" normalizeH="0" baseline="0" noProof="0" dirty="0" smtClean="0">
              <a:ln>
                <a:noFill/>
              </a:ln>
              <a:solidFill>
                <a:schemeClr val="tx2"/>
              </a:solidFill>
              <a:effectLst/>
              <a:uLnTx/>
              <a:uFillTx/>
              <a:latin typeface="+mj-lt"/>
              <a:ea typeface="+mj-ea"/>
              <a:cs typeface="+mj-cs"/>
            </a:endParaRPr>
          </a:p>
        </p:txBody>
      </p:sp>
      <p:graphicFrame>
        <p:nvGraphicFramePr>
          <p:cNvPr id="7" name="Diagram 6"/>
          <p:cNvGraphicFramePr/>
          <p:nvPr/>
        </p:nvGraphicFramePr>
        <p:xfrm>
          <a:off x="381000" y="1219200"/>
          <a:ext cx="8382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nvGraphicFramePr>
        <p:xfrm>
          <a:off x="457200" y="1143000"/>
          <a:ext cx="8229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419100" y="1219200"/>
            <a:ext cx="8305800" cy="369332"/>
          </a:xfrm>
          <a:prstGeom prst="rect">
            <a:avLst/>
          </a:prstGeom>
        </p:spPr>
        <p:txBody>
          <a:bodyPr wrap="square">
            <a:spAutoFit/>
          </a:bodyPr>
          <a:lstStyle/>
          <a:p>
            <a:r>
              <a:rPr lang="en-US" dirty="0" smtClean="0">
                <a:latin typeface="+mj-lt"/>
              </a:rPr>
              <a:t> </a:t>
            </a:r>
            <a:endParaRPr lang="en-US" dirty="0">
              <a:latin typeface="+mj-lt"/>
            </a:endParaRPr>
          </a:p>
        </p:txBody>
      </p:sp>
      <p:graphicFrame>
        <p:nvGraphicFramePr>
          <p:cNvPr id="3" name="Diagram 2"/>
          <p:cNvGraphicFramePr/>
          <p:nvPr/>
        </p:nvGraphicFramePr>
        <p:xfrm>
          <a:off x="2438400" y="2260600"/>
          <a:ext cx="4267200" cy="3073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TextBox 5"/>
          <p:cNvSpPr txBox="1"/>
          <p:nvPr/>
        </p:nvSpPr>
        <p:spPr>
          <a:xfrm>
            <a:off x="381000" y="457200"/>
            <a:ext cx="6477000" cy="646331"/>
          </a:xfrm>
          <a:prstGeom prst="rect">
            <a:avLst/>
          </a:prstGeom>
          <a:noFill/>
        </p:spPr>
        <p:txBody>
          <a:bodyPr wrap="square" rtlCol="0">
            <a:spAutoFit/>
          </a:bodyPr>
          <a:lstStyle/>
          <a:p>
            <a:r>
              <a:rPr lang="en-US" dirty="0" smtClean="0"/>
              <a:t> </a:t>
            </a:r>
            <a:r>
              <a:rPr lang="en-US" sz="3600" cap="all" dirty="0" smtClean="0">
                <a:solidFill>
                  <a:schemeClr val="tx2"/>
                </a:solidFill>
                <a:latin typeface="+mj-lt"/>
                <a:ea typeface="+mj-ea"/>
                <a:cs typeface="+mj-cs"/>
              </a:rPr>
              <a:t>MARKETING……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81000" y="1778000"/>
          <a:ext cx="4648200" cy="370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 2"/>
          <p:cNvGraphicFramePr/>
          <p:nvPr/>
        </p:nvGraphicFramePr>
        <p:xfrm>
          <a:off x="4114800" y="1778000"/>
          <a:ext cx="4648200" cy="3708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Cloud Callout 3"/>
          <p:cNvSpPr/>
          <p:nvPr/>
        </p:nvSpPr>
        <p:spPr>
          <a:xfrm>
            <a:off x="2057400" y="1143000"/>
            <a:ext cx="1295400" cy="6096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mj-lt"/>
              </a:rPr>
              <a:t>Business</a:t>
            </a:r>
            <a:endParaRPr lang="en-US" sz="1200" dirty="0">
              <a:latin typeface="+mj-lt"/>
            </a:endParaRPr>
          </a:p>
        </p:txBody>
      </p:sp>
      <p:sp>
        <p:nvSpPr>
          <p:cNvPr id="6" name="Cloud Callout 5"/>
          <p:cNvSpPr/>
          <p:nvPr/>
        </p:nvSpPr>
        <p:spPr>
          <a:xfrm>
            <a:off x="5791200" y="1143000"/>
            <a:ext cx="1393370" cy="609600"/>
          </a:xfrm>
          <a:prstGeom prst="cloudCallo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smtClean="0">
                <a:latin typeface="+mj-lt"/>
              </a:rPr>
              <a:t>Non Profit</a:t>
            </a:r>
            <a:endParaRPr lang="en-US" sz="1100" dirty="0">
              <a:latin typeface="+mj-lt"/>
            </a:endParaRPr>
          </a:p>
        </p:txBody>
      </p:sp>
      <p:sp>
        <p:nvSpPr>
          <p:cNvPr id="7" name="TextBox 6"/>
          <p:cNvSpPr txBox="1"/>
          <p:nvPr/>
        </p:nvSpPr>
        <p:spPr>
          <a:xfrm>
            <a:off x="457200" y="381000"/>
            <a:ext cx="6477000" cy="584775"/>
          </a:xfrm>
          <a:prstGeom prst="rect">
            <a:avLst/>
          </a:prstGeom>
          <a:noFill/>
        </p:spPr>
        <p:txBody>
          <a:bodyPr wrap="square" rtlCol="0">
            <a:spAutoFit/>
          </a:bodyPr>
          <a:lstStyle/>
          <a:p>
            <a:r>
              <a:rPr lang="en-US" sz="3200" cap="all" dirty="0" smtClean="0">
                <a:solidFill>
                  <a:schemeClr val="tx2"/>
                </a:solidFill>
                <a:latin typeface="+mj-lt"/>
                <a:ea typeface="+mj-ea"/>
                <a:cs typeface="+mj-cs"/>
              </a:rPr>
              <a:t>Business vs. Non Profit Goals</a:t>
            </a:r>
          </a:p>
        </p:txBody>
      </p:sp>
      <p:sp>
        <p:nvSpPr>
          <p:cNvPr id="8" name="Down Arrow 7"/>
          <p:cNvSpPr/>
          <p:nvPr/>
        </p:nvSpPr>
        <p:spPr>
          <a:xfrm>
            <a:off x="1828800" y="5715000"/>
            <a:ext cx="1828800" cy="838200"/>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600" dirty="0" smtClean="0">
                <a:latin typeface="+mj-lt"/>
              </a:rPr>
              <a:t>Profits</a:t>
            </a:r>
            <a:endParaRPr lang="en-US" sz="1600" dirty="0">
              <a:latin typeface="+mj-lt"/>
            </a:endParaRPr>
          </a:p>
        </p:txBody>
      </p:sp>
      <p:sp>
        <p:nvSpPr>
          <p:cNvPr id="9" name="Down Arrow 8"/>
          <p:cNvSpPr/>
          <p:nvPr/>
        </p:nvSpPr>
        <p:spPr>
          <a:xfrm>
            <a:off x="5715000" y="5675665"/>
            <a:ext cx="1752600" cy="847902"/>
          </a:xfrm>
          <a:prstGeom prst="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600" dirty="0" smtClean="0">
                <a:latin typeface="+mj-lt"/>
              </a:rPr>
              <a:t>Mission </a:t>
            </a:r>
            <a:endParaRPr lang="en-US" sz="1600"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533400"/>
            <a:ext cx="6324600" cy="6096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all" spc="0" normalizeH="0" baseline="0" noProof="0" dirty="0" smtClean="0">
                <a:ln>
                  <a:noFill/>
                </a:ln>
                <a:solidFill>
                  <a:schemeClr val="tx2"/>
                </a:solidFill>
                <a:effectLst/>
                <a:uLnTx/>
                <a:uFillTx/>
                <a:latin typeface="+mj-lt"/>
                <a:ea typeface="+mj-ea"/>
                <a:cs typeface="+mj-cs"/>
              </a:rPr>
              <a:t>MARKETING QUESTIONS </a:t>
            </a:r>
          </a:p>
        </p:txBody>
      </p:sp>
      <p:sp>
        <p:nvSpPr>
          <p:cNvPr id="3" name="TextBox 2"/>
          <p:cNvSpPr txBox="1"/>
          <p:nvPr/>
        </p:nvSpPr>
        <p:spPr>
          <a:xfrm>
            <a:off x="381000" y="1219200"/>
            <a:ext cx="8382000" cy="954107"/>
          </a:xfrm>
          <a:prstGeom prst="rect">
            <a:avLst/>
          </a:prstGeom>
          <a:noFill/>
        </p:spPr>
        <p:txBody>
          <a:bodyPr wrap="square" rtlCol="0">
            <a:spAutoFit/>
          </a:bodyPr>
          <a:lstStyle/>
          <a:p>
            <a:pPr>
              <a:buNone/>
            </a:pPr>
            <a:endParaRPr lang="en-US" sz="3600" dirty="0" smtClean="0">
              <a:solidFill>
                <a:schemeClr val="tx2"/>
              </a:solidFill>
              <a:effectLst/>
              <a:latin typeface="+mj-lt"/>
            </a:endParaRPr>
          </a:p>
          <a:p>
            <a:pPr algn="ctr">
              <a:buNone/>
            </a:pPr>
            <a:endParaRPr lang="en-US" sz="2000" dirty="0" smtClean="0">
              <a:solidFill>
                <a:schemeClr val="tx2"/>
              </a:solidFill>
              <a:effectLst/>
              <a:latin typeface="+mj-lt"/>
            </a:endParaRPr>
          </a:p>
        </p:txBody>
      </p:sp>
      <p:sp>
        <p:nvSpPr>
          <p:cNvPr id="4" name="Rectangle 2"/>
          <p:cNvSpPr txBox="1">
            <a:spLocks noChangeArrowheads="1"/>
          </p:cNvSpPr>
          <p:nvPr/>
        </p:nvSpPr>
        <p:spPr>
          <a:xfrm>
            <a:off x="381000" y="304800"/>
            <a:ext cx="8839200" cy="914400"/>
          </a:xfrm>
          <a:prstGeom prst="rect">
            <a:avLst/>
          </a:prstGeom>
        </p:spPr>
        <p:txBody>
          <a:bodyPr vert="horz" anchor="ctr">
            <a:normAutofit/>
          </a:bodyPr>
          <a:lstStyle/>
          <a:p>
            <a:pPr lvl="0" fontAlgn="auto">
              <a:spcAft>
                <a:spcPts val="0"/>
              </a:spcAft>
              <a:defRPr/>
            </a:pPr>
            <a:endParaRPr kumimoji="0" lang="en-US" sz="4400" b="0" i="0" u="none" strike="noStrike" kern="1200" cap="all" spc="0" normalizeH="0" baseline="0" noProof="0" dirty="0" smtClean="0">
              <a:ln>
                <a:noFill/>
              </a:ln>
              <a:solidFill>
                <a:schemeClr val="tx2"/>
              </a:solidFill>
              <a:effectLst/>
              <a:uLnTx/>
              <a:uFillTx/>
              <a:latin typeface="+mj-lt"/>
              <a:ea typeface="+mj-ea"/>
              <a:cs typeface="+mj-cs"/>
            </a:endParaRPr>
          </a:p>
        </p:txBody>
      </p:sp>
      <p:graphicFrame>
        <p:nvGraphicFramePr>
          <p:cNvPr id="8" name="Diagram 7"/>
          <p:cNvGraphicFramePr/>
          <p:nvPr/>
        </p:nvGraphicFramePr>
        <p:xfrm>
          <a:off x="838200" y="1397000"/>
          <a:ext cx="7162800" cy="477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1"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0" fill="hold"/>
                                        <p:tgtEl>
                                          <p:spTgt spid="8"/>
                                        </p:tgtEl>
                                        <p:attrNameLst>
                                          <p:attrName>ppt_x</p:attrName>
                                        </p:attrNameLst>
                                      </p:cBhvr>
                                      <p:tavLst>
                                        <p:tav tm="0">
                                          <p:val>
                                            <p:strVal val="#ppt_x"/>
                                          </p:val>
                                        </p:tav>
                                        <p:tav tm="100000">
                                          <p:val>
                                            <p:strVal val="#ppt_x"/>
                                          </p:val>
                                        </p:tav>
                                      </p:tavLst>
                                    </p:anim>
                                    <p:anim calcmode="lin" valueType="num">
                                      <p:cBhvr additive="base">
                                        <p:cTn id="8"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1">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219200" y="1397000"/>
          <a:ext cx="67056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2"/>
          <p:cNvSpPr txBox="1">
            <a:spLocks noChangeArrowheads="1"/>
          </p:cNvSpPr>
          <p:nvPr/>
        </p:nvSpPr>
        <p:spPr>
          <a:xfrm>
            <a:off x="304800" y="457200"/>
            <a:ext cx="8839200" cy="609600"/>
          </a:xfrm>
          <a:prstGeom prst="rect">
            <a:avLst/>
          </a:prstGeom>
        </p:spPr>
        <p:txBody>
          <a:bodyPr vert="horz" anchor="ctr">
            <a:noAutofit/>
          </a:bodyPr>
          <a:lstStyle/>
          <a:p>
            <a:pPr lvl="0" fontAlgn="auto">
              <a:spcAft>
                <a:spcPts val="0"/>
              </a:spcAft>
              <a:defRPr/>
            </a:pPr>
            <a:r>
              <a:rPr kumimoji="0" lang="en-US" sz="2800" b="0" i="0" u="none" strike="noStrike" kern="1200" cap="all" spc="0" normalizeH="0" baseline="0" noProof="0" dirty="0" smtClean="0">
                <a:ln>
                  <a:noFill/>
                </a:ln>
                <a:solidFill>
                  <a:schemeClr val="tx2"/>
                </a:solidFill>
                <a:effectLst/>
                <a:uLnTx/>
                <a:uFillTx/>
                <a:latin typeface="+mj-lt"/>
                <a:ea typeface="+mj-ea"/>
                <a:cs typeface="+mj-cs"/>
              </a:rPr>
              <a:t>Inbound marketing demographics</a:t>
            </a:r>
            <a:r>
              <a:rPr lang="en-US" sz="2800" cap="all" dirty="0" smtClean="0">
                <a:solidFill>
                  <a:schemeClr val="tx2"/>
                </a:solidFill>
                <a:latin typeface="+mj-lt"/>
              </a:rPr>
              <a:t> </a:t>
            </a:r>
            <a:endParaRPr kumimoji="0" lang="en-US" sz="2800" b="0" i="0" u="none" strike="noStrike" kern="1200" cap="all" spc="0" normalizeH="0" baseline="0" noProof="0" dirty="0" smtClean="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219200" y="1295400"/>
          <a:ext cx="6705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2"/>
          <p:cNvSpPr txBox="1">
            <a:spLocks noChangeArrowheads="1"/>
          </p:cNvSpPr>
          <p:nvPr/>
        </p:nvSpPr>
        <p:spPr>
          <a:xfrm>
            <a:off x="228600" y="304800"/>
            <a:ext cx="8915400" cy="762000"/>
          </a:xfrm>
          <a:prstGeom prst="rect">
            <a:avLst/>
          </a:prstGeom>
        </p:spPr>
        <p:txBody>
          <a:bodyPr vert="horz" anchor="ctr">
            <a:noAutofit/>
          </a:bodyPr>
          <a:lstStyle/>
          <a:p>
            <a:pPr lvl="0" fontAlgn="auto">
              <a:spcAft>
                <a:spcPts val="0"/>
              </a:spcAft>
              <a:defRPr/>
            </a:pPr>
            <a:r>
              <a:rPr kumimoji="0" lang="en-US" sz="2600" b="0" i="0" u="none" strike="noStrike" kern="1200" cap="all" spc="0" normalizeH="0" baseline="0" noProof="0" dirty="0" smtClean="0">
                <a:ln>
                  <a:noFill/>
                </a:ln>
                <a:solidFill>
                  <a:schemeClr val="tx2"/>
                </a:solidFill>
                <a:effectLst/>
                <a:uLnTx/>
                <a:uFillTx/>
                <a:latin typeface="+mj-lt"/>
                <a:ea typeface="+mj-ea"/>
                <a:cs typeface="+mj-cs"/>
              </a:rPr>
              <a:t>Inbound marketing demographics ….</a:t>
            </a:r>
            <a:r>
              <a:rPr lang="en-US" sz="2600" cap="all" dirty="0" smtClean="0">
                <a:solidFill>
                  <a:schemeClr val="tx2"/>
                </a:solidFill>
                <a:latin typeface="+mj-lt"/>
              </a:rPr>
              <a:t> </a:t>
            </a:r>
            <a:endParaRPr kumimoji="0" lang="en-US" sz="2600" b="0" i="0" u="none" strike="noStrike" kern="1200" cap="all" spc="0" normalizeH="0" baseline="0" noProof="0" dirty="0" smtClean="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219200" y="1397000"/>
          <a:ext cx="67056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2"/>
          <p:cNvSpPr txBox="1">
            <a:spLocks noChangeArrowheads="1"/>
          </p:cNvSpPr>
          <p:nvPr/>
        </p:nvSpPr>
        <p:spPr>
          <a:xfrm>
            <a:off x="304800" y="457200"/>
            <a:ext cx="8839200" cy="609600"/>
          </a:xfrm>
          <a:prstGeom prst="rect">
            <a:avLst/>
          </a:prstGeom>
        </p:spPr>
        <p:txBody>
          <a:bodyPr vert="horz" anchor="ctr">
            <a:noAutofit/>
          </a:bodyPr>
          <a:lstStyle/>
          <a:p>
            <a:pPr lvl="0" fontAlgn="auto">
              <a:spcAft>
                <a:spcPts val="0"/>
              </a:spcAft>
              <a:defRPr/>
            </a:pPr>
            <a:r>
              <a:rPr kumimoji="0" lang="en-US" sz="2800" b="0" i="0" u="none" strike="noStrike" kern="1200" cap="all" spc="0" normalizeH="0" baseline="0" noProof="0" dirty="0" smtClean="0">
                <a:ln>
                  <a:noFill/>
                </a:ln>
                <a:solidFill>
                  <a:schemeClr val="tx2"/>
                </a:solidFill>
                <a:effectLst/>
                <a:uLnTx/>
                <a:uFillTx/>
                <a:latin typeface="+mj-lt"/>
                <a:ea typeface="+mj-ea"/>
                <a:cs typeface="+mj-cs"/>
              </a:rPr>
              <a:t>outbound marketing demographics</a:t>
            </a:r>
            <a:r>
              <a:rPr lang="en-US" sz="2800" cap="all" dirty="0" smtClean="0">
                <a:solidFill>
                  <a:schemeClr val="tx2"/>
                </a:solidFill>
                <a:latin typeface="+mj-lt"/>
              </a:rPr>
              <a:t> </a:t>
            </a:r>
            <a:endParaRPr kumimoji="0" lang="en-US" sz="2800" b="0" i="0" u="none" strike="noStrike" kern="1200" cap="all" spc="0" normalizeH="0" baseline="0" noProof="0" dirty="0" smtClean="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457200"/>
            <a:ext cx="8839200" cy="609600"/>
          </a:xfrm>
          <a:prstGeom prst="rect">
            <a:avLst/>
          </a:prstGeom>
        </p:spPr>
        <p:txBody>
          <a:bodyPr vert="horz" anchor="ctr">
            <a:noAutofit/>
          </a:bodyPr>
          <a:lstStyle/>
          <a:p>
            <a:pPr lvl="0" fontAlgn="auto">
              <a:spcAft>
                <a:spcPts val="0"/>
              </a:spcAft>
              <a:defRPr/>
            </a:pPr>
            <a:r>
              <a:rPr kumimoji="0" lang="en-US" sz="2800" b="0" i="0" u="none" strike="noStrike" kern="1200" cap="all" spc="0" normalizeH="0" baseline="0" noProof="0" dirty="0" smtClean="0">
                <a:ln>
                  <a:noFill/>
                </a:ln>
                <a:solidFill>
                  <a:schemeClr val="tx2"/>
                </a:solidFill>
                <a:effectLst/>
                <a:uLnTx/>
                <a:uFillTx/>
                <a:latin typeface="+mj-lt"/>
                <a:ea typeface="+mj-ea"/>
                <a:cs typeface="+mj-cs"/>
              </a:rPr>
              <a:t>Primary Marketing research</a:t>
            </a:r>
            <a:r>
              <a:rPr lang="en-US" sz="2800" cap="all" dirty="0" smtClean="0">
                <a:solidFill>
                  <a:schemeClr val="tx2"/>
                </a:solidFill>
                <a:latin typeface="+mj-lt"/>
              </a:rPr>
              <a:t> </a:t>
            </a:r>
            <a:endParaRPr kumimoji="0" lang="en-US" sz="2800" b="0" i="0" u="none" strike="noStrike" kern="1200" cap="all" spc="0" normalizeH="0" baseline="0" noProof="0" dirty="0" smtClean="0">
              <a:ln>
                <a:noFill/>
              </a:ln>
              <a:solidFill>
                <a:schemeClr val="tx2"/>
              </a:solidFill>
              <a:effectLst/>
              <a:uLnTx/>
              <a:uFillTx/>
              <a:latin typeface="+mj-lt"/>
              <a:ea typeface="+mj-ea"/>
              <a:cs typeface="+mj-cs"/>
            </a:endParaRPr>
          </a:p>
        </p:txBody>
      </p:sp>
      <p:graphicFrame>
        <p:nvGraphicFramePr>
          <p:cNvPr id="3" name="Diagram 2"/>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heck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457200"/>
            <a:ext cx="8839200" cy="609600"/>
          </a:xfrm>
          <a:prstGeom prst="rect">
            <a:avLst/>
          </a:prstGeom>
        </p:spPr>
        <p:txBody>
          <a:bodyPr vert="horz" anchor="ctr">
            <a:noAutofit/>
          </a:bodyPr>
          <a:lstStyle/>
          <a:p>
            <a:pPr lvl="0" fontAlgn="auto">
              <a:spcAft>
                <a:spcPts val="0"/>
              </a:spcAft>
              <a:defRPr/>
            </a:pPr>
            <a:r>
              <a:rPr kumimoji="0" lang="en-US" sz="2800" b="0" i="0" u="none" strike="noStrike" kern="1200" cap="all" spc="0" normalizeH="0" baseline="0" noProof="0" dirty="0" smtClean="0">
                <a:ln>
                  <a:noFill/>
                </a:ln>
                <a:solidFill>
                  <a:schemeClr val="tx2"/>
                </a:solidFill>
                <a:effectLst/>
                <a:uLnTx/>
                <a:uFillTx/>
                <a:latin typeface="+mj-lt"/>
                <a:ea typeface="+mj-ea"/>
                <a:cs typeface="+mj-cs"/>
              </a:rPr>
              <a:t>Secondary Marketing Research</a:t>
            </a:r>
            <a:r>
              <a:rPr lang="en-US" sz="2800" cap="all" dirty="0" smtClean="0">
                <a:solidFill>
                  <a:schemeClr val="tx2"/>
                </a:solidFill>
                <a:latin typeface="+mj-lt"/>
              </a:rPr>
              <a:t> </a:t>
            </a:r>
            <a:endParaRPr kumimoji="0" lang="en-US" sz="2800" b="0" i="0" u="none" strike="noStrike" kern="1200" cap="all" spc="0" normalizeH="0" baseline="0" noProof="0" dirty="0" smtClean="0">
              <a:ln>
                <a:noFill/>
              </a:ln>
              <a:solidFill>
                <a:schemeClr val="tx2"/>
              </a:solidFill>
              <a:effectLst/>
              <a:uLnTx/>
              <a:uFillTx/>
              <a:latin typeface="+mj-lt"/>
              <a:ea typeface="+mj-ea"/>
              <a:cs typeface="+mj-cs"/>
            </a:endParaRPr>
          </a:p>
        </p:txBody>
      </p:sp>
      <p:graphicFrame>
        <p:nvGraphicFramePr>
          <p:cNvPr id="3" name="Diagram 2"/>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1299631"/>
          <a:ext cx="8077200" cy="4654979"/>
        </p:xfrm>
        <a:graphic>
          <a:graphicData uri="http://schemas.openxmlformats.org/drawingml/2006/table">
            <a:tbl>
              <a:tblPr firstRow="1" bandRow="1">
                <a:tableStyleId>{21E4AEA4-8DFA-4A89-87EB-49C32662AFE0}</a:tableStyleId>
              </a:tblPr>
              <a:tblGrid>
                <a:gridCol w="1346200"/>
                <a:gridCol w="1346200"/>
                <a:gridCol w="1346200"/>
                <a:gridCol w="1346200"/>
                <a:gridCol w="1346200"/>
                <a:gridCol w="1346200"/>
              </a:tblGrid>
              <a:tr h="1229795">
                <a:tc>
                  <a:txBody>
                    <a:bodyPr/>
                    <a:lstStyle/>
                    <a:p>
                      <a:r>
                        <a:rPr lang="en-US" sz="1300" dirty="0" smtClean="0"/>
                        <a:t>Company</a:t>
                      </a:r>
                      <a:r>
                        <a:rPr lang="en-US" sz="1300" baseline="0" dirty="0" smtClean="0"/>
                        <a:t> Analysis</a:t>
                      </a:r>
                      <a:endParaRPr lang="en-US" sz="1300" dirty="0">
                        <a:latin typeface="+mj-lt"/>
                      </a:endParaRPr>
                    </a:p>
                  </a:txBody>
                  <a:tcPr marL="108585" marR="108585" marT="54292" marB="54292"/>
                </a:tc>
                <a:tc>
                  <a:txBody>
                    <a:bodyPr/>
                    <a:lstStyle/>
                    <a:p>
                      <a:r>
                        <a:rPr kumimoji="0" lang="en-US" sz="1300" kern="1200" dirty="0" smtClean="0"/>
                        <a:t>SWOT</a:t>
                      </a:r>
                    </a:p>
                    <a:p>
                      <a:r>
                        <a:rPr kumimoji="0" lang="en-US" sz="1300" kern="1200" dirty="0" smtClean="0"/>
                        <a:t>Analysis</a:t>
                      </a:r>
                    </a:p>
                    <a:p>
                      <a:endParaRPr lang="en-US" sz="1300" dirty="0">
                        <a:latin typeface="+mj-lt"/>
                      </a:endParaRPr>
                    </a:p>
                  </a:txBody>
                  <a:tcPr marL="108585" marR="108585" marT="54292" marB="54292"/>
                </a:tc>
                <a:tc>
                  <a:txBody>
                    <a:bodyPr/>
                    <a:lstStyle/>
                    <a:p>
                      <a:r>
                        <a:rPr lang="en-US" sz="1300" dirty="0" smtClean="0"/>
                        <a:t>Customer Analysis</a:t>
                      </a:r>
                      <a:endParaRPr lang="en-US" sz="1300" dirty="0">
                        <a:latin typeface="+mj-lt"/>
                      </a:endParaRPr>
                    </a:p>
                  </a:txBody>
                  <a:tcPr marL="108585" marR="108585" marT="54292" marB="54292"/>
                </a:tc>
                <a:tc>
                  <a:txBody>
                    <a:bodyPr/>
                    <a:lstStyle/>
                    <a:p>
                      <a:r>
                        <a:rPr lang="en-US" sz="1300" dirty="0" smtClean="0"/>
                        <a:t>Competitor Analysis</a:t>
                      </a:r>
                      <a:endParaRPr lang="en-US" sz="1300" dirty="0">
                        <a:latin typeface="+mj-lt"/>
                      </a:endParaRPr>
                    </a:p>
                  </a:txBody>
                  <a:tcPr marL="108585" marR="108585" marT="54292" marB="54292"/>
                </a:tc>
                <a:tc>
                  <a:txBody>
                    <a:bodyPr/>
                    <a:lstStyle/>
                    <a:p>
                      <a:r>
                        <a:rPr lang="en-US" sz="1300" dirty="0" smtClean="0"/>
                        <a:t>PEST</a:t>
                      </a:r>
                    </a:p>
                    <a:p>
                      <a:r>
                        <a:rPr lang="en-US" sz="1300" dirty="0" smtClean="0"/>
                        <a:t>Analysis</a:t>
                      </a:r>
                      <a:endParaRPr lang="en-US" sz="1300" dirty="0">
                        <a:latin typeface="+mj-lt"/>
                      </a:endParaRPr>
                    </a:p>
                  </a:txBody>
                  <a:tcPr marL="108585" marR="108585" marT="54292" marB="54292"/>
                </a:tc>
                <a:tc>
                  <a:txBody>
                    <a:bodyPr/>
                    <a:lstStyle/>
                    <a:p>
                      <a:r>
                        <a:rPr lang="en-US" sz="1300" dirty="0" smtClean="0"/>
                        <a:t>Market Segmentation</a:t>
                      </a:r>
                      <a:endParaRPr lang="en-US" sz="1300" dirty="0">
                        <a:latin typeface="+mj-lt"/>
                      </a:endParaRPr>
                    </a:p>
                  </a:txBody>
                  <a:tcPr marL="108585" marR="108585" marT="54292" marB="54292"/>
                </a:tc>
              </a:tr>
              <a:tr h="489815">
                <a:tc>
                  <a:txBody>
                    <a:bodyPr/>
                    <a:lstStyle/>
                    <a:p>
                      <a:r>
                        <a:rPr kumimoji="0" lang="en-US" sz="1300" kern="1200" dirty="0" smtClean="0"/>
                        <a:t>Executive Summary</a:t>
                      </a:r>
                      <a:endParaRPr lang="en-US" sz="1300" dirty="0">
                        <a:latin typeface="+mj-lt"/>
                      </a:endParaRPr>
                    </a:p>
                  </a:txBody>
                  <a:tcPr marL="108585" marR="108585" marT="54292" marB="54292"/>
                </a:tc>
                <a:tc>
                  <a:txBody>
                    <a:bodyPr/>
                    <a:lstStyle/>
                    <a:p>
                      <a:r>
                        <a:rPr kumimoji="0" lang="en-US" sz="1300" kern="1200" dirty="0" smtClean="0"/>
                        <a:t>Strengths</a:t>
                      </a:r>
                      <a:endParaRPr lang="en-US" sz="1300" dirty="0">
                        <a:latin typeface="+mj-lt"/>
                      </a:endParaRPr>
                    </a:p>
                  </a:txBody>
                  <a:tcPr marL="108585" marR="108585" marT="54292" marB="54292"/>
                </a:tc>
                <a:tc>
                  <a:txBody>
                    <a:bodyPr/>
                    <a:lstStyle/>
                    <a:p>
                      <a:r>
                        <a:rPr lang="en-US" sz="1300" dirty="0" smtClean="0"/>
                        <a:t>Number</a:t>
                      </a:r>
                      <a:endParaRPr lang="en-US" sz="1300" dirty="0">
                        <a:latin typeface="+mj-lt"/>
                      </a:endParaRPr>
                    </a:p>
                  </a:txBody>
                  <a:tcPr marL="108585" marR="108585" marT="54292" marB="54292"/>
                </a:tc>
                <a:tc>
                  <a:txBody>
                    <a:bodyPr/>
                    <a:lstStyle/>
                    <a:p>
                      <a:r>
                        <a:rPr lang="en-US" sz="1300" dirty="0" smtClean="0"/>
                        <a:t>Market Position</a:t>
                      </a:r>
                      <a:endParaRPr lang="en-US" sz="1300" dirty="0">
                        <a:latin typeface="+mj-lt"/>
                      </a:endParaRPr>
                    </a:p>
                  </a:txBody>
                  <a:tcPr marL="108585" marR="108585" marT="54292" marB="54292"/>
                </a:tc>
                <a:tc>
                  <a:txBody>
                    <a:bodyPr/>
                    <a:lstStyle/>
                    <a:p>
                      <a:r>
                        <a:rPr lang="en-US" sz="1300" dirty="0" smtClean="0"/>
                        <a:t>Political</a:t>
                      </a:r>
                      <a:r>
                        <a:rPr lang="en-US" sz="1300" baseline="0" dirty="0" smtClean="0"/>
                        <a:t> Environment</a:t>
                      </a:r>
                      <a:endParaRPr lang="en-US" sz="1300" dirty="0">
                        <a:latin typeface="+mj-lt"/>
                      </a:endParaRPr>
                    </a:p>
                  </a:txBody>
                  <a:tcPr marL="108585" marR="108585" marT="54292" marB="54292"/>
                </a:tc>
                <a:tc>
                  <a:txBody>
                    <a:bodyPr/>
                    <a:lstStyle/>
                    <a:p>
                      <a:r>
                        <a:rPr lang="en-US" sz="1300" dirty="0" smtClean="0"/>
                        <a:t>Desired</a:t>
                      </a:r>
                      <a:r>
                        <a:rPr lang="en-US" sz="1300" baseline="0" dirty="0" smtClean="0"/>
                        <a:t> Products / Services</a:t>
                      </a:r>
                      <a:endParaRPr lang="en-US" sz="1300" dirty="0">
                        <a:latin typeface="+mj-lt"/>
                      </a:endParaRPr>
                    </a:p>
                  </a:txBody>
                  <a:tcPr marL="108585" marR="108585" marT="54292" marB="54292"/>
                </a:tc>
              </a:tr>
              <a:tr h="489815">
                <a:tc>
                  <a:txBody>
                    <a:bodyPr/>
                    <a:lstStyle/>
                    <a:p>
                      <a:r>
                        <a:rPr kumimoji="0" lang="en-US" sz="1300" kern="1200" dirty="0" smtClean="0"/>
                        <a:t>Research Sales/Services</a:t>
                      </a:r>
                      <a:endParaRPr lang="en-US" sz="1300" dirty="0">
                        <a:latin typeface="+mj-lt"/>
                      </a:endParaRPr>
                    </a:p>
                  </a:txBody>
                  <a:tcPr marL="108585" marR="108585" marT="54292" marB="542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300" kern="1200" dirty="0" smtClean="0"/>
                        <a:t>Weaknesses</a:t>
                      </a:r>
                    </a:p>
                    <a:p>
                      <a:endParaRPr lang="en-US" sz="1300" dirty="0">
                        <a:latin typeface="+mj-lt"/>
                      </a:endParaRPr>
                    </a:p>
                  </a:txBody>
                  <a:tcPr marL="108585" marR="108585" marT="54292" marB="54292"/>
                </a:tc>
                <a:tc>
                  <a:txBody>
                    <a:bodyPr/>
                    <a:lstStyle/>
                    <a:p>
                      <a:r>
                        <a:rPr lang="en-US" sz="1300" dirty="0" smtClean="0"/>
                        <a:t>Type</a:t>
                      </a:r>
                      <a:endParaRPr lang="en-US" sz="1300" dirty="0">
                        <a:latin typeface="+mj-lt"/>
                      </a:endParaRPr>
                    </a:p>
                  </a:txBody>
                  <a:tcPr marL="108585" marR="108585" marT="54292" marB="54292"/>
                </a:tc>
                <a:tc>
                  <a:txBody>
                    <a:bodyPr/>
                    <a:lstStyle/>
                    <a:p>
                      <a:r>
                        <a:rPr lang="en-US" sz="1300" dirty="0" smtClean="0"/>
                        <a:t>Strengths</a:t>
                      </a:r>
                      <a:endParaRPr lang="en-US" sz="1300" dirty="0">
                        <a:latin typeface="+mj-lt"/>
                      </a:endParaRPr>
                    </a:p>
                  </a:txBody>
                  <a:tcPr marL="108585" marR="108585" marT="54292" marB="54292"/>
                </a:tc>
                <a:tc>
                  <a:txBody>
                    <a:bodyPr/>
                    <a:lstStyle/>
                    <a:p>
                      <a:r>
                        <a:rPr lang="en-US" sz="1300" dirty="0" smtClean="0"/>
                        <a:t>Economic Environment</a:t>
                      </a:r>
                      <a:endParaRPr lang="en-US" sz="1300" dirty="0">
                        <a:latin typeface="+mj-lt"/>
                      </a:endParaRPr>
                    </a:p>
                  </a:txBody>
                  <a:tcPr marL="108585" marR="108585" marT="54292" marB="54292"/>
                </a:tc>
                <a:tc>
                  <a:txBody>
                    <a:bodyPr/>
                    <a:lstStyle/>
                    <a:p>
                      <a:r>
                        <a:rPr lang="en-US" sz="1300" dirty="0" smtClean="0"/>
                        <a:t>Price Sensitivity</a:t>
                      </a:r>
                      <a:endParaRPr lang="en-US" sz="1300" dirty="0">
                        <a:latin typeface="+mj-lt"/>
                      </a:endParaRPr>
                    </a:p>
                  </a:txBody>
                  <a:tcPr marL="108585" marR="108585" marT="54292" marB="54292"/>
                </a:tc>
              </a:tr>
              <a:tr h="489815">
                <a:tc>
                  <a:txBody>
                    <a:bodyPr/>
                    <a:lstStyle/>
                    <a:p>
                      <a:r>
                        <a:rPr kumimoji="0" lang="en-US" sz="1300" kern="1200" dirty="0" smtClean="0"/>
                        <a:t>Goals</a:t>
                      </a:r>
                      <a:endParaRPr lang="en-US" sz="1300" dirty="0">
                        <a:latin typeface="+mj-lt"/>
                      </a:endParaRPr>
                    </a:p>
                  </a:txBody>
                  <a:tcPr marL="108585" marR="108585" marT="54292" marB="54292"/>
                </a:tc>
                <a:tc>
                  <a:txBody>
                    <a:bodyPr/>
                    <a:lstStyle/>
                    <a:p>
                      <a:r>
                        <a:rPr lang="en-US" sz="1300" dirty="0" smtClean="0"/>
                        <a:t>Opportunities</a:t>
                      </a:r>
                      <a:endParaRPr lang="en-US" sz="1300" dirty="0">
                        <a:latin typeface="+mj-lt"/>
                      </a:endParaRPr>
                    </a:p>
                  </a:txBody>
                  <a:tcPr marL="108585" marR="108585" marT="54292" marB="54292"/>
                </a:tc>
                <a:tc>
                  <a:txBody>
                    <a:bodyPr/>
                    <a:lstStyle/>
                    <a:p>
                      <a:r>
                        <a:rPr lang="en-US" sz="1300" dirty="0" smtClean="0"/>
                        <a:t>Value Drivers</a:t>
                      </a:r>
                      <a:endParaRPr lang="en-US" sz="1300" dirty="0">
                        <a:latin typeface="+mj-lt"/>
                      </a:endParaRPr>
                    </a:p>
                  </a:txBody>
                  <a:tcPr marL="108585" marR="108585" marT="54292" marB="54292"/>
                </a:tc>
                <a:tc>
                  <a:txBody>
                    <a:bodyPr/>
                    <a:lstStyle/>
                    <a:p>
                      <a:r>
                        <a:rPr lang="en-US" sz="1300" dirty="0" smtClean="0"/>
                        <a:t>Weaknesses</a:t>
                      </a:r>
                      <a:endParaRPr lang="en-US" sz="1300" dirty="0">
                        <a:latin typeface="+mj-lt"/>
                      </a:endParaRPr>
                    </a:p>
                  </a:txBody>
                  <a:tcPr marL="108585" marR="108585" marT="54292" marB="54292"/>
                </a:tc>
                <a:tc>
                  <a:txBody>
                    <a:bodyPr/>
                    <a:lstStyle/>
                    <a:p>
                      <a:r>
                        <a:rPr lang="en-US" sz="1300" dirty="0" smtClean="0"/>
                        <a:t>Social Environment</a:t>
                      </a:r>
                      <a:endParaRPr lang="en-US" sz="1300" dirty="0">
                        <a:latin typeface="+mj-lt"/>
                      </a:endParaRPr>
                    </a:p>
                  </a:txBody>
                  <a:tcPr marL="108585" marR="108585" marT="54292" marB="54292"/>
                </a:tc>
                <a:tc>
                  <a:txBody>
                    <a:bodyPr/>
                    <a:lstStyle/>
                    <a:p>
                      <a:r>
                        <a:rPr lang="en-US" sz="1300" dirty="0" smtClean="0"/>
                        <a:t>% of Sales</a:t>
                      </a:r>
                      <a:endParaRPr lang="en-US" sz="1300" dirty="0">
                        <a:latin typeface="+mj-lt"/>
                      </a:endParaRPr>
                    </a:p>
                  </a:txBody>
                  <a:tcPr marL="108585" marR="108585" marT="54292" marB="54292"/>
                </a:tc>
              </a:tr>
              <a:tr h="4898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300" kern="1200" dirty="0" smtClean="0"/>
                        <a:t>Focus</a:t>
                      </a:r>
                    </a:p>
                    <a:p>
                      <a:endParaRPr lang="en-US" sz="1300" dirty="0">
                        <a:latin typeface="+mj-lt"/>
                      </a:endParaRPr>
                    </a:p>
                  </a:txBody>
                  <a:tcPr marL="108585" marR="108585" marT="54292" marB="54292"/>
                </a:tc>
                <a:tc>
                  <a:txBody>
                    <a:bodyPr/>
                    <a:lstStyle/>
                    <a:p>
                      <a:r>
                        <a:rPr lang="en-US" sz="1300" dirty="0" smtClean="0"/>
                        <a:t>Threats</a:t>
                      </a:r>
                      <a:endParaRPr lang="en-US" sz="1300" dirty="0">
                        <a:latin typeface="+mj-lt"/>
                      </a:endParaRPr>
                    </a:p>
                  </a:txBody>
                  <a:tcPr marL="108585" marR="108585" marT="54292" marB="54292"/>
                </a:tc>
                <a:tc>
                  <a:txBody>
                    <a:bodyPr/>
                    <a:lstStyle/>
                    <a:p>
                      <a:r>
                        <a:rPr lang="en-US" sz="1300" dirty="0" smtClean="0"/>
                        <a:t>Decision Process</a:t>
                      </a:r>
                      <a:endParaRPr lang="en-US" sz="1300" dirty="0">
                        <a:latin typeface="+mj-lt"/>
                      </a:endParaRPr>
                    </a:p>
                  </a:txBody>
                  <a:tcPr marL="108585" marR="108585" marT="54292" marB="54292"/>
                </a:tc>
                <a:tc>
                  <a:txBody>
                    <a:bodyPr/>
                    <a:lstStyle/>
                    <a:p>
                      <a:r>
                        <a:rPr lang="en-US" sz="1300" dirty="0" smtClean="0"/>
                        <a:t>Market Share</a:t>
                      </a:r>
                      <a:endParaRPr lang="en-US" sz="1300" dirty="0">
                        <a:latin typeface="+mj-lt"/>
                      </a:endParaRPr>
                    </a:p>
                  </a:txBody>
                  <a:tcPr marL="108585" marR="108585" marT="54292" marB="54292"/>
                </a:tc>
                <a:tc>
                  <a:txBody>
                    <a:bodyPr/>
                    <a:lstStyle/>
                    <a:p>
                      <a:r>
                        <a:rPr lang="en-US" sz="1300" dirty="0" smtClean="0"/>
                        <a:t>Technological</a:t>
                      </a:r>
                    </a:p>
                    <a:p>
                      <a:r>
                        <a:rPr lang="en-US" sz="1300" dirty="0" smtClean="0"/>
                        <a:t>Environment</a:t>
                      </a:r>
                      <a:endParaRPr kumimoji="0" lang="en-US" sz="1300" kern="1200" dirty="0" smtClean="0">
                        <a:solidFill>
                          <a:schemeClr val="dk1"/>
                        </a:solidFill>
                        <a:latin typeface="+mn-lt"/>
                        <a:ea typeface="+mn-ea"/>
                        <a:cs typeface="+mn-cs"/>
                      </a:endParaRPr>
                    </a:p>
                  </a:txBody>
                  <a:tcPr marL="108585" marR="108585" marT="54292" marB="54292"/>
                </a:tc>
                <a:tc>
                  <a:txBody>
                    <a:bodyPr/>
                    <a:lstStyle/>
                    <a:p>
                      <a:r>
                        <a:rPr lang="en-US" sz="1300" dirty="0" smtClean="0"/>
                        <a:t>Use of </a:t>
                      </a:r>
                    </a:p>
                    <a:p>
                      <a:r>
                        <a:rPr lang="en-US" sz="1300" dirty="0" smtClean="0"/>
                        <a:t>Product / Svcs</a:t>
                      </a:r>
                      <a:endParaRPr lang="en-US" sz="1300" dirty="0">
                        <a:latin typeface="+mj-lt"/>
                      </a:endParaRPr>
                    </a:p>
                  </a:txBody>
                  <a:tcPr marL="108585" marR="108585" marT="54292" marB="54292"/>
                </a:tc>
              </a:tr>
              <a:tr h="489815">
                <a:tc>
                  <a:txBody>
                    <a:bodyPr/>
                    <a:lstStyle/>
                    <a:p>
                      <a:r>
                        <a:rPr kumimoji="0" lang="en-US" sz="1300" kern="1200" dirty="0" smtClean="0"/>
                        <a:t>Culture</a:t>
                      </a:r>
                      <a:endParaRPr kumimoji="0" lang="en-US" sz="1300" kern="1200" dirty="0">
                        <a:solidFill>
                          <a:schemeClr val="dk1"/>
                        </a:solidFill>
                        <a:latin typeface="+mj-lt"/>
                        <a:ea typeface="+mn-ea"/>
                        <a:cs typeface="+mn-cs"/>
                      </a:endParaRPr>
                    </a:p>
                  </a:txBody>
                  <a:tcPr marL="108585" marR="108585" marT="54292" marB="542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300" kern="1200" dirty="0" smtClean="0"/>
                        <a:t>Expansion Capabilities</a:t>
                      </a:r>
                      <a:endParaRPr kumimoji="0" lang="en-US" sz="1300" kern="1200" dirty="0" smtClean="0">
                        <a:solidFill>
                          <a:schemeClr val="dk1"/>
                        </a:solidFill>
                        <a:latin typeface="+mn-lt"/>
                        <a:ea typeface="+mn-ea"/>
                        <a:cs typeface="+mn-cs"/>
                      </a:endParaRPr>
                    </a:p>
                  </a:txBody>
                  <a:tcPr marL="108585" marR="108585" marT="54292" marB="54292"/>
                </a:tc>
                <a:tc>
                  <a:txBody>
                    <a:bodyPr/>
                    <a:lstStyle/>
                    <a:p>
                      <a:r>
                        <a:rPr lang="en-US" sz="1300" dirty="0" smtClean="0"/>
                        <a:t>Concentration  </a:t>
                      </a:r>
                    </a:p>
                    <a:p>
                      <a:r>
                        <a:rPr lang="en-US" sz="1300" dirty="0" smtClean="0"/>
                        <a:t>Customer base</a:t>
                      </a:r>
                      <a:endParaRPr lang="en-US" sz="1300" dirty="0">
                        <a:latin typeface="+mj-lt"/>
                      </a:endParaRPr>
                    </a:p>
                  </a:txBody>
                  <a:tcPr marL="108585" marR="108585" marT="54292" marB="54292"/>
                </a:tc>
                <a:tc>
                  <a:txBody>
                    <a:bodyPr/>
                    <a:lstStyle/>
                    <a:p>
                      <a:r>
                        <a:rPr lang="en-US" sz="1300" dirty="0" smtClean="0"/>
                        <a:t>Location</a:t>
                      </a:r>
                      <a:endParaRPr lang="en-US" sz="1300" dirty="0">
                        <a:latin typeface="+mj-lt"/>
                      </a:endParaRPr>
                    </a:p>
                  </a:txBody>
                  <a:tcPr marL="108585" marR="108585" marT="54292" marB="542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t>*Cultural Environment</a:t>
                      </a:r>
                      <a:endParaRPr kumimoji="0" lang="en-US" sz="1300" kern="1200" dirty="0" smtClean="0">
                        <a:solidFill>
                          <a:schemeClr val="dk1"/>
                        </a:solidFill>
                        <a:latin typeface="+mn-lt"/>
                        <a:ea typeface="+mn-ea"/>
                        <a:cs typeface="+mn-cs"/>
                      </a:endParaRPr>
                    </a:p>
                    <a:p>
                      <a:endParaRPr lang="en-US" sz="1300" dirty="0">
                        <a:latin typeface="+mj-lt"/>
                      </a:endParaRPr>
                    </a:p>
                  </a:txBody>
                  <a:tcPr marL="108585" marR="108585" marT="54292" marB="54292"/>
                </a:tc>
                <a:tc>
                  <a:txBody>
                    <a:bodyPr/>
                    <a:lstStyle/>
                    <a:p>
                      <a:r>
                        <a:rPr lang="en-US" sz="1300" dirty="0" smtClean="0"/>
                        <a:t>How to reach them</a:t>
                      </a:r>
                      <a:endParaRPr lang="en-US" sz="1300" dirty="0">
                        <a:latin typeface="+mj-lt"/>
                      </a:endParaRPr>
                    </a:p>
                  </a:txBody>
                  <a:tcPr marL="108585" marR="108585" marT="54292" marB="54292"/>
                </a:tc>
              </a:tr>
              <a:tr h="4898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300" kern="1200" dirty="0" smtClean="0"/>
                        <a:t>Market Share</a:t>
                      </a:r>
                    </a:p>
                    <a:p>
                      <a:endParaRPr lang="en-US" sz="1300" dirty="0">
                        <a:latin typeface="+mj-lt"/>
                      </a:endParaRPr>
                    </a:p>
                  </a:txBody>
                  <a:tcPr marL="108585" marR="108585" marT="54292" marB="542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300" kern="1200" dirty="0" smtClean="0"/>
                        <a:t>*Staffing</a:t>
                      </a:r>
                    </a:p>
                    <a:p>
                      <a:endParaRPr lang="en-US" sz="1300" dirty="0">
                        <a:latin typeface="+mj-lt"/>
                      </a:endParaRPr>
                    </a:p>
                  </a:txBody>
                  <a:tcPr marL="108585" marR="108585" marT="54292" marB="54292"/>
                </a:tc>
                <a:tc>
                  <a:txBody>
                    <a:bodyPr/>
                    <a:lstStyle/>
                    <a:p>
                      <a:r>
                        <a:rPr lang="en-US" sz="1300" dirty="0" smtClean="0"/>
                        <a:t>Census Info</a:t>
                      </a:r>
                      <a:endParaRPr lang="en-US" sz="1300" dirty="0">
                        <a:latin typeface="+mj-lt"/>
                      </a:endParaRPr>
                    </a:p>
                  </a:txBody>
                  <a:tcPr marL="108585" marR="108585" marT="54292" marB="54292"/>
                </a:tc>
                <a:tc>
                  <a:txBody>
                    <a:bodyPr/>
                    <a:lstStyle/>
                    <a:p>
                      <a:r>
                        <a:rPr lang="en-US" sz="1300" dirty="0" smtClean="0"/>
                        <a:t>*Expansion Capabilities</a:t>
                      </a:r>
                      <a:endParaRPr lang="en-US" sz="1300" dirty="0">
                        <a:latin typeface="+mj-lt"/>
                      </a:endParaRPr>
                    </a:p>
                  </a:txBody>
                  <a:tcPr marL="108585" marR="108585" marT="54292" marB="54292"/>
                </a:tc>
                <a:tc>
                  <a:txBody>
                    <a:bodyPr/>
                    <a:lstStyle/>
                    <a:p>
                      <a:r>
                        <a:rPr lang="en-US" sz="1300" dirty="0" smtClean="0"/>
                        <a:t>*Location Environment</a:t>
                      </a:r>
                      <a:endParaRPr lang="en-US" sz="1300" dirty="0">
                        <a:latin typeface="+mj-lt"/>
                      </a:endParaRPr>
                    </a:p>
                  </a:txBody>
                  <a:tcPr marL="108585" marR="108585" marT="54292" marB="54292"/>
                </a:tc>
                <a:tc>
                  <a:txBody>
                    <a:bodyPr/>
                    <a:lstStyle/>
                    <a:p>
                      <a:r>
                        <a:rPr lang="en-US" sz="1300" dirty="0" smtClean="0"/>
                        <a:t>Census</a:t>
                      </a:r>
                      <a:r>
                        <a:rPr lang="en-US" sz="1300" baseline="0" dirty="0" smtClean="0"/>
                        <a:t> Info</a:t>
                      </a:r>
                      <a:endParaRPr lang="en-US" sz="1300" dirty="0">
                        <a:latin typeface="+mj-lt"/>
                      </a:endParaRPr>
                    </a:p>
                  </a:txBody>
                  <a:tcPr marL="108585" marR="108585" marT="54292" marB="54292"/>
                </a:tc>
              </a:tr>
            </a:tbl>
          </a:graphicData>
        </a:graphic>
      </p:graphicFrame>
      <p:sp>
        <p:nvSpPr>
          <p:cNvPr id="5" name="Rectangle 2"/>
          <p:cNvSpPr txBox="1">
            <a:spLocks noChangeArrowheads="1"/>
          </p:cNvSpPr>
          <p:nvPr/>
        </p:nvSpPr>
        <p:spPr>
          <a:xfrm>
            <a:off x="304800" y="457200"/>
            <a:ext cx="8839200" cy="609600"/>
          </a:xfrm>
          <a:prstGeom prst="rect">
            <a:avLst/>
          </a:prstGeom>
        </p:spPr>
        <p:txBody>
          <a:bodyPr vert="horz" anchor="ctr">
            <a:noAutofit/>
          </a:bodyPr>
          <a:lstStyle/>
          <a:p>
            <a:pPr lvl="0" fontAlgn="auto">
              <a:spcAft>
                <a:spcPts val="0"/>
              </a:spcAft>
              <a:defRPr/>
            </a:pPr>
            <a:r>
              <a:rPr kumimoji="0" lang="en-US" sz="2800" b="0" i="0" u="none" strike="noStrike" kern="1200" cap="all" spc="0" normalizeH="0" baseline="0" noProof="0" dirty="0" smtClean="0">
                <a:ln>
                  <a:noFill/>
                </a:ln>
                <a:solidFill>
                  <a:schemeClr val="tx2"/>
                </a:solidFill>
                <a:effectLst/>
                <a:uLnTx/>
                <a:uFillTx/>
                <a:latin typeface="+mj-lt"/>
                <a:ea typeface="+mj-ea"/>
                <a:cs typeface="+mj-cs"/>
              </a:rPr>
              <a:t>Marketing plan outline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457200"/>
            <a:ext cx="8686800" cy="6096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all" spc="0" normalizeH="0" baseline="0" noProof="0" dirty="0" smtClean="0">
                <a:ln>
                  <a:noFill/>
                </a:ln>
                <a:solidFill>
                  <a:schemeClr val="tx2"/>
                </a:solidFill>
                <a:effectLst/>
                <a:uLnTx/>
                <a:uFillTx/>
                <a:latin typeface="+mj-lt"/>
                <a:ea typeface="+mj-ea"/>
                <a:cs typeface="+mj-cs"/>
              </a:rPr>
              <a:t>Lrrc welcomes…</a:t>
            </a:r>
          </a:p>
        </p:txBody>
      </p:sp>
      <p:sp>
        <p:nvSpPr>
          <p:cNvPr id="3" name="TextBox 2"/>
          <p:cNvSpPr txBox="1"/>
          <p:nvPr/>
        </p:nvSpPr>
        <p:spPr>
          <a:xfrm>
            <a:off x="1676400" y="2798058"/>
            <a:ext cx="5715000" cy="1508105"/>
          </a:xfrm>
          <a:prstGeom prst="rect">
            <a:avLst/>
          </a:prstGeom>
          <a:noFill/>
        </p:spPr>
        <p:txBody>
          <a:bodyPr wrap="square" rtlCol="0">
            <a:spAutoFit/>
          </a:bodyPr>
          <a:lstStyle/>
          <a:p>
            <a:pPr algn="ctr">
              <a:buNone/>
            </a:pPr>
            <a:r>
              <a:rPr lang="en-US" sz="3600" dirty="0" smtClean="0">
                <a:solidFill>
                  <a:schemeClr val="tx2"/>
                </a:solidFill>
              </a:rPr>
              <a:t>ARRA  STRENGTHENING COMMUNITIES GROUP</a:t>
            </a:r>
            <a:endParaRPr lang="en-US" sz="3600" dirty="0" smtClean="0">
              <a:solidFill>
                <a:schemeClr val="tx2"/>
              </a:solidFill>
              <a:effectLst/>
              <a:latin typeface="+mj-lt"/>
            </a:endParaRPr>
          </a:p>
          <a:p>
            <a:pPr algn="ctr">
              <a:buNone/>
            </a:pPr>
            <a:endParaRPr lang="en-US" sz="2000" dirty="0" smtClean="0">
              <a:solidFill>
                <a:schemeClr val="tx2"/>
              </a:solidFill>
              <a:effectLst/>
              <a:latin typeface="+mj-lt"/>
            </a:endParaRPr>
          </a:p>
        </p:txBody>
      </p:sp>
      <p:pic>
        <p:nvPicPr>
          <p:cNvPr id="1026" name="Picture 2"/>
          <p:cNvPicPr>
            <a:picLocks noChangeAspect="1" noChangeArrowheads="1"/>
          </p:cNvPicPr>
          <p:nvPr/>
        </p:nvPicPr>
        <p:blipFill>
          <a:blip r:embed="rId2" cstate="print"/>
          <a:srcRect/>
          <a:stretch>
            <a:fillRect/>
          </a:stretch>
        </p:blipFill>
        <p:spPr bwMode="auto">
          <a:xfrm>
            <a:off x="685800" y="1485900"/>
            <a:ext cx="1447800" cy="1447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533400"/>
            <a:ext cx="6324600" cy="6096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all" spc="0" normalizeH="0" baseline="0" noProof="0" dirty="0" smtClean="0">
                <a:ln>
                  <a:noFill/>
                </a:ln>
                <a:solidFill>
                  <a:schemeClr val="tx2"/>
                </a:solidFill>
                <a:effectLst/>
                <a:uLnTx/>
                <a:uFillTx/>
                <a:latin typeface="+mj-lt"/>
                <a:ea typeface="+mj-ea"/>
                <a:cs typeface="+mj-cs"/>
              </a:rPr>
              <a:t>MARKETING QUESTIONS </a:t>
            </a:r>
          </a:p>
        </p:txBody>
      </p:sp>
      <p:sp>
        <p:nvSpPr>
          <p:cNvPr id="3" name="TextBox 2"/>
          <p:cNvSpPr txBox="1"/>
          <p:nvPr/>
        </p:nvSpPr>
        <p:spPr>
          <a:xfrm>
            <a:off x="381000" y="1219200"/>
            <a:ext cx="8382000" cy="954107"/>
          </a:xfrm>
          <a:prstGeom prst="rect">
            <a:avLst/>
          </a:prstGeom>
          <a:noFill/>
        </p:spPr>
        <p:txBody>
          <a:bodyPr wrap="square" rtlCol="0">
            <a:spAutoFit/>
          </a:bodyPr>
          <a:lstStyle/>
          <a:p>
            <a:pPr>
              <a:buNone/>
            </a:pPr>
            <a:endParaRPr lang="en-US" sz="3600" dirty="0" smtClean="0">
              <a:solidFill>
                <a:schemeClr val="tx2"/>
              </a:solidFill>
              <a:effectLst/>
              <a:latin typeface="+mj-lt"/>
            </a:endParaRPr>
          </a:p>
          <a:p>
            <a:pPr algn="ctr">
              <a:buNone/>
            </a:pPr>
            <a:endParaRPr lang="en-US" sz="2000" dirty="0" smtClean="0">
              <a:solidFill>
                <a:schemeClr val="tx2"/>
              </a:solidFill>
              <a:effectLst/>
              <a:latin typeface="+mj-lt"/>
            </a:endParaRPr>
          </a:p>
        </p:txBody>
      </p:sp>
      <p:sp>
        <p:nvSpPr>
          <p:cNvPr id="4" name="Rectangle 2"/>
          <p:cNvSpPr txBox="1">
            <a:spLocks noChangeArrowheads="1"/>
          </p:cNvSpPr>
          <p:nvPr/>
        </p:nvSpPr>
        <p:spPr>
          <a:xfrm>
            <a:off x="381000" y="304800"/>
            <a:ext cx="8839200" cy="914400"/>
          </a:xfrm>
          <a:prstGeom prst="rect">
            <a:avLst/>
          </a:prstGeom>
        </p:spPr>
        <p:txBody>
          <a:bodyPr vert="horz" anchor="ctr">
            <a:normAutofit/>
          </a:bodyPr>
          <a:lstStyle/>
          <a:p>
            <a:pPr lvl="0" fontAlgn="auto">
              <a:spcAft>
                <a:spcPts val="0"/>
              </a:spcAft>
              <a:defRPr/>
            </a:pPr>
            <a:endParaRPr kumimoji="0" lang="en-US" sz="4400" b="0" i="0" u="none" strike="noStrike" kern="1200" cap="all" spc="0" normalizeH="0" baseline="0" noProof="0" dirty="0" smtClean="0">
              <a:ln>
                <a:noFill/>
              </a:ln>
              <a:solidFill>
                <a:schemeClr val="tx2"/>
              </a:solidFill>
              <a:effectLst/>
              <a:uLnTx/>
              <a:uFillTx/>
              <a:latin typeface="+mj-lt"/>
              <a:ea typeface="+mj-ea"/>
              <a:cs typeface="+mj-cs"/>
            </a:endParaRPr>
          </a:p>
        </p:txBody>
      </p:sp>
      <p:graphicFrame>
        <p:nvGraphicFramePr>
          <p:cNvPr id="8" name="Diagram 7"/>
          <p:cNvGraphicFramePr/>
          <p:nvPr/>
        </p:nvGraphicFramePr>
        <p:xfrm>
          <a:off x="838200" y="1397000"/>
          <a:ext cx="7162800" cy="477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par>
                                <p:cTn id="8" presetID="8"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amond(in)">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533400"/>
            <a:ext cx="6324600" cy="6096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all" spc="0" normalizeH="0" baseline="0" noProof="0" dirty="0" smtClean="0">
                <a:ln>
                  <a:noFill/>
                </a:ln>
                <a:solidFill>
                  <a:schemeClr val="tx2"/>
                </a:solidFill>
                <a:effectLst/>
                <a:uLnTx/>
                <a:uFillTx/>
                <a:latin typeface="+mj-lt"/>
                <a:ea typeface="+mj-ea"/>
                <a:cs typeface="+mj-cs"/>
              </a:rPr>
              <a:t>MARKETING answers</a:t>
            </a:r>
          </a:p>
        </p:txBody>
      </p:sp>
      <p:graphicFrame>
        <p:nvGraphicFramePr>
          <p:cNvPr id="4" name="Diagram 3"/>
          <p:cNvGraphicFramePr/>
          <p:nvPr/>
        </p:nvGraphicFramePr>
        <p:xfrm>
          <a:off x="838200" y="1397000"/>
          <a:ext cx="7162800" cy="477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457200"/>
            <a:ext cx="8839200" cy="609600"/>
          </a:xfrm>
          <a:prstGeom prst="rect">
            <a:avLst/>
          </a:prstGeom>
        </p:spPr>
        <p:txBody>
          <a:bodyPr vert="horz" anchor="ctr">
            <a:noAutofit/>
          </a:bodyPr>
          <a:lstStyle/>
          <a:p>
            <a:pPr lvl="0" fontAlgn="auto">
              <a:spcAft>
                <a:spcPts val="0"/>
              </a:spcAft>
              <a:defRPr/>
            </a:pPr>
            <a:r>
              <a:rPr kumimoji="0" lang="en-US" sz="2800" b="0" i="0" u="none" strike="noStrike" kern="1200" cap="all" spc="0" normalizeH="0" baseline="0" noProof="0" dirty="0" smtClean="0">
                <a:ln>
                  <a:noFill/>
                </a:ln>
                <a:solidFill>
                  <a:schemeClr val="tx2"/>
                </a:solidFill>
                <a:effectLst/>
                <a:uLnTx/>
                <a:uFillTx/>
                <a:latin typeface="+mj-lt"/>
                <a:ea typeface="+mj-ea"/>
                <a:cs typeface="+mj-cs"/>
              </a:rPr>
              <a:t>Power points, a Marketing tool</a:t>
            </a:r>
          </a:p>
        </p:txBody>
      </p:sp>
      <p:graphicFrame>
        <p:nvGraphicFramePr>
          <p:cNvPr id="3" name="Diagram 2"/>
          <p:cNvGraphicFramePr/>
          <p:nvPr/>
        </p:nvGraphicFramePr>
        <p:xfrm>
          <a:off x="533400" y="1295400"/>
          <a:ext cx="80772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457200"/>
            <a:ext cx="8839200" cy="609600"/>
          </a:xfrm>
          <a:prstGeom prst="rect">
            <a:avLst/>
          </a:prstGeom>
        </p:spPr>
        <p:txBody>
          <a:bodyPr vert="horz" anchor="ctr">
            <a:noAutofit/>
          </a:bodyPr>
          <a:lstStyle/>
          <a:p>
            <a:pPr lvl="0" fontAlgn="auto">
              <a:spcAft>
                <a:spcPts val="0"/>
              </a:spcAft>
              <a:defRPr/>
            </a:pPr>
            <a:r>
              <a:rPr kumimoji="0" lang="en-US" sz="2800" b="0" i="0" u="none" strike="noStrike" kern="1200" cap="all" spc="0" normalizeH="0" baseline="0" noProof="0" dirty="0" smtClean="0">
                <a:ln>
                  <a:noFill/>
                </a:ln>
                <a:solidFill>
                  <a:schemeClr val="tx2"/>
                </a:solidFill>
                <a:effectLst/>
                <a:uLnTx/>
                <a:uFillTx/>
                <a:latin typeface="+mj-lt"/>
                <a:ea typeface="+mj-ea"/>
                <a:cs typeface="+mj-cs"/>
              </a:rPr>
              <a:t>Power points a Marketing tool</a:t>
            </a:r>
          </a:p>
        </p:txBody>
      </p:sp>
      <p:graphicFrame>
        <p:nvGraphicFramePr>
          <p:cNvPr id="3" name="Diagram 2"/>
          <p:cNvGraphicFramePr/>
          <p:nvPr/>
        </p:nvGraphicFramePr>
        <p:xfrm>
          <a:off x="895350" y="1422400"/>
          <a:ext cx="7353300" cy="490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457200" y="457200"/>
            <a:ext cx="6477000" cy="609600"/>
          </a:xfrm>
        </p:spPr>
        <p:txBody>
          <a:bodyPr>
            <a:normAutofit fontScale="90000"/>
          </a:bodyPr>
          <a:lstStyle/>
          <a:p>
            <a:pPr eaLnBrk="1" fontAlgn="auto" hangingPunct="1">
              <a:spcAft>
                <a:spcPts val="0"/>
              </a:spcAft>
              <a:defRPr/>
            </a:pPr>
            <a:r>
              <a:rPr lang="en-US" dirty="0" smtClean="0"/>
              <a:t>QUESTIONS &amp; ANSWERS</a:t>
            </a:r>
          </a:p>
        </p:txBody>
      </p:sp>
      <p:sp>
        <p:nvSpPr>
          <p:cNvPr id="29699" name="Rectangle 3"/>
          <p:cNvSpPr>
            <a:spLocks noGrp="1" noChangeArrowheads="1"/>
          </p:cNvSpPr>
          <p:nvPr>
            <p:ph idx="4294967295"/>
          </p:nvPr>
        </p:nvSpPr>
        <p:spPr>
          <a:xfrm>
            <a:off x="304800" y="1600200"/>
            <a:ext cx="8686800" cy="4525963"/>
          </a:xfrm>
        </p:spPr>
        <p:txBody>
          <a:bodyPr/>
          <a:lstStyle/>
          <a:p>
            <a:pPr eaLnBrk="1" hangingPunct="1">
              <a:buFont typeface="Wingdings" pitchFamily="2" charset="2"/>
              <a:buNone/>
            </a:pPr>
            <a:endParaRPr lang="en-US" sz="2700" dirty="0" smtClean="0">
              <a:effectLst/>
            </a:endParaRPr>
          </a:p>
          <a:p>
            <a:pPr eaLnBrk="1" hangingPunct="1">
              <a:buFont typeface="Wingdings" pitchFamily="2" charset="2"/>
              <a:buNone/>
            </a:pPr>
            <a:endParaRPr lang="en-US" sz="2700" dirty="0" smtClean="0">
              <a:effectLst/>
            </a:endParaRPr>
          </a:p>
          <a:p>
            <a:pPr eaLnBrk="1" hangingPunct="1">
              <a:buFont typeface="Wingdings" pitchFamily="2" charset="2"/>
              <a:buNone/>
            </a:pPr>
            <a:endParaRPr lang="en-US" sz="2700" dirty="0" smtClean="0">
              <a:effectLst/>
            </a:endParaRPr>
          </a:p>
          <a:p>
            <a:pPr eaLnBrk="1" hangingPunct="1">
              <a:buFont typeface="Wingdings" pitchFamily="2" charset="2"/>
              <a:buNone/>
            </a:pPr>
            <a:endParaRPr lang="en-US" sz="2700" dirty="0" smtClean="0">
              <a:effectLst/>
            </a:endParaRPr>
          </a:p>
          <a:p>
            <a:pPr eaLnBrk="1" hangingPunct="1">
              <a:buFont typeface="Wingdings" pitchFamily="2" charset="2"/>
              <a:buNone/>
            </a:pPr>
            <a:endParaRPr lang="en-US" sz="2700" dirty="0" smtClean="0">
              <a:effectLst/>
            </a:endParaRPr>
          </a:p>
          <a:p>
            <a:pPr eaLnBrk="1" hangingPunct="1">
              <a:buFont typeface="Wingdings" pitchFamily="2" charset="2"/>
              <a:buNone/>
            </a:pPr>
            <a:endParaRPr lang="en-US" sz="2700" dirty="0" smtClean="0">
              <a:effectLst/>
            </a:endParaRPr>
          </a:p>
          <a:p>
            <a:pPr eaLnBrk="1" hangingPunct="1">
              <a:buFont typeface="Wingdings" pitchFamily="2" charset="2"/>
              <a:buNone/>
            </a:pPr>
            <a:endParaRPr lang="en-US" sz="2700" dirty="0" smtClean="0">
              <a:effectLst/>
            </a:endParaRPr>
          </a:p>
          <a:p>
            <a:pPr eaLnBrk="1" hangingPunct="1">
              <a:buFont typeface="Wingdings" pitchFamily="2" charset="2"/>
              <a:buNone/>
            </a:pPr>
            <a:r>
              <a:rPr lang="en-US" sz="2700" dirty="0" smtClean="0">
                <a:effectLst/>
              </a:rPr>
              <a:t>                                                                   </a:t>
            </a:r>
          </a:p>
        </p:txBody>
      </p:sp>
      <p:pic>
        <p:nvPicPr>
          <p:cNvPr id="29700" name="Picture 5" descr="MPj04331650000[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33600" y="2055813"/>
            <a:ext cx="5029200" cy="37750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29700"/>
                                        </p:tgtEl>
                                      </p:cBhvr>
                                    </p:animEffect>
                                    <p:animScale>
                                      <p:cBhvr>
                                        <p:cTn id="7" dur="250" autoRev="1" fill="hold"/>
                                        <p:tgtEl>
                                          <p:spTgt spid="2970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457200" y="457200"/>
            <a:ext cx="6477000" cy="609600"/>
          </a:xfrm>
        </p:spPr>
        <p:txBody>
          <a:bodyPr>
            <a:normAutofit fontScale="90000"/>
          </a:bodyPr>
          <a:lstStyle/>
          <a:p>
            <a:pPr eaLnBrk="1" fontAlgn="auto" hangingPunct="1">
              <a:spcAft>
                <a:spcPts val="0"/>
              </a:spcAft>
              <a:defRPr/>
            </a:pPr>
            <a:r>
              <a:rPr lang="en-US" dirty="0" smtClean="0"/>
              <a:t>credits</a:t>
            </a:r>
          </a:p>
        </p:txBody>
      </p:sp>
      <p:sp>
        <p:nvSpPr>
          <p:cNvPr id="29699" name="Rectangle 3"/>
          <p:cNvSpPr>
            <a:spLocks noGrp="1" noChangeArrowheads="1"/>
          </p:cNvSpPr>
          <p:nvPr>
            <p:ph idx="4294967295"/>
          </p:nvPr>
        </p:nvSpPr>
        <p:spPr>
          <a:xfrm>
            <a:off x="304800" y="1600200"/>
            <a:ext cx="8686800" cy="4525963"/>
          </a:xfrm>
        </p:spPr>
        <p:txBody>
          <a:bodyPr/>
          <a:lstStyle/>
          <a:p>
            <a:pPr eaLnBrk="1" hangingPunct="1">
              <a:buFont typeface="Wingdings" pitchFamily="2" charset="2"/>
              <a:buNone/>
            </a:pPr>
            <a:r>
              <a:rPr lang="en-US" sz="2000" dirty="0" smtClean="0">
                <a:latin typeface="+mj-lt"/>
              </a:rPr>
              <a:t>All Business, a D&amp;B Company</a:t>
            </a:r>
          </a:p>
          <a:p>
            <a:pPr eaLnBrk="1" hangingPunct="1">
              <a:buNone/>
            </a:pPr>
            <a:r>
              <a:rPr lang="en-US" sz="2000" dirty="0" smtClean="0">
                <a:latin typeface="+mj-lt"/>
              </a:rPr>
              <a:t>Free Market Management Library</a:t>
            </a:r>
          </a:p>
          <a:p>
            <a:pPr eaLnBrk="1" hangingPunct="1">
              <a:buNone/>
            </a:pPr>
            <a:r>
              <a:rPr lang="en-US" sz="2000" dirty="0" smtClean="0">
                <a:latin typeface="+mj-lt"/>
              </a:rPr>
              <a:t>John Moss, Marketing Blog</a:t>
            </a:r>
          </a:p>
          <a:p>
            <a:pPr eaLnBrk="1" hangingPunct="1">
              <a:buFont typeface="Wingdings" pitchFamily="2" charset="2"/>
              <a:buNone/>
            </a:pPr>
            <a:r>
              <a:rPr lang="en-US" sz="2000" dirty="0" smtClean="0">
                <a:latin typeface="+mj-lt"/>
              </a:rPr>
              <a:t>Marcommwise.com</a:t>
            </a:r>
          </a:p>
          <a:p>
            <a:pPr eaLnBrk="1" hangingPunct="1">
              <a:buFont typeface="Wingdings" pitchFamily="2" charset="2"/>
              <a:buNone/>
            </a:pPr>
            <a:r>
              <a:rPr lang="en-US" sz="2000" dirty="0" smtClean="0">
                <a:latin typeface="+mj-lt"/>
              </a:rPr>
              <a:t>Quick MBA</a:t>
            </a:r>
          </a:p>
          <a:p>
            <a:pPr eaLnBrk="1" hangingPunct="1">
              <a:buNone/>
            </a:pPr>
            <a:r>
              <a:rPr lang="en-US" sz="2000" dirty="0" smtClean="0">
                <a:latin typeface="+mj-lt"/>
              </a:rPr>
              <a:t>The American Marketing Association</a:t>
            </a:r>
            <a:endParaRPr lang="en-US" sz="2000" dirty="0" smtClean="0">
              <a:effectLst/>
              <a:latin typeface="+mj-lt"/>
            </a:endParaRPr>
          </a:p>
          <a:p>
            <a:pPr eaLnBrk="1" hangingPunct="1">
              <a:buNone/>
            </a:pPr>
            <a:r>
              <a:rPr lang="en-US" sz="2000" dirty="0" smtClean="0">
                <a:latin typeface="+mj-lt"/>
              </a:rPr>
              <a:t>Wikipedia</a:t>
            </a:r>
          </a:p>
          <a:p>
            <a:pPr eaLnBrk="1" hangingPunct="1">
              <a:buFont typeface="Wingdings" pitchFamily="2" charset="2"/>
              <a:buNone/>
            </a:pPr>
            <a:endParaRPr lang="en-US" sz="2700" dirty="0" smtClean="0">
              <a:effectLst/>
            </a:endParaRPr>
          </a:p>
          <a:p>
            <a:pPr eaLnBrk="1" hangingPunct="1">
              <a:buFont typeface="Wingdings" pitchFamily="2" charset="2"/>
              <a:buNone/>
            </a:pPr>
            <a:endParaRPr lang="en-US" sz="2700" dirty="0" smtClean="0">
              <a:effectLst/>
            </a:endParaRPr>
          </a:p>
          <a:p>
            <a:pPr eaLnBrk="1" hangingPunct="1">
              <a:buFont typeface="Wingdings" pitchFamily="2" charset="2"/>
              <a:buNone/>
            </a:pPr>
            <a:endParaRPr lang="en-US" sz="2700" dirty="0" smtClean="0">
              <a:effectLst/>
            </a:endParaRPr>
          </a:p>
          <a:p>
            <a:pPr eaLnBrk="1" hangingPunct="1">
              <a:buFont typeface="Wingdings" pitchFamily="2" charset="2"/>
              <a:buNone/>
            </a:pPr>
            <a:endParaRPr lang="en-US" sz="2700" dirty="0" smtClean="0">
              <a:effectLst/>
            </a:endParaRPr>
          </a:p>
          <a:p>
            <a:pPr eaLnBrk="1" hangingPunct="1">
              <a:buFont typeface="Wingdings" pitchFamily="2" charset="2"/>
              <a:buNone/>
            </a:pPr>
            <a:r>
              <a:rPr lang="en-US" sz="2700" dirty="0" smtClean="0">
                <a:effectLst/>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066800"/>
            <a:ext cx="8686800" cy="3154710"/>
          </a:xfrm>
          <a:prstGeom prst="rect">
            <a:avLst/>
          </a:prstGeom>
          <a:noFill/>
        </p:spPr>
        <p:txBody>
          <a:bodyPr>
            <a:spAutoFit/>
          </a:bodyPr>
          <a:lstStyle/>
          <a:p>
            <a:pPr algn="ctr" eaLnBrk="0" fontAlgn="auto" hangingPunct="0">
              <a:spcBef>
                <a:spcPts val="0"/>
              </a:spcBef>
              <a:spcAft>
                <a:spcPts val="0"/>
              </a:spcAft>
              <a:defRPr/>
            </a:pPr>
            <a:r>
              <a:rPr lang="en-US" sz="19900" b="1" dirty="0" smtClean="0">
                <a:ln w="19050">
                  <a:solidFill>
                    <a:schemeClr val="tx2">
                      <a:tint val="1000"/>
                    </a:schemeClr>
                  </a:solidFill>
                  <a:prstDash val="solid"/>
                </a:ln>
                <a:solidFill>
                  <a:schemeClr val="accent3"/>
                </a:solidFill>
                <a:latin typeface="Freestyle Script" pitchFamily="66" charset="0"/>
              </a:rPr>
              <a:t>Thank </a:t>
            </a:r>
            <a:r>
              <a:rPr lang="en-US" sz="19900" b="1" dirty="0">
                <a:ln w="19050">
                  <a:solidFill>
                    <a:schemeClr val="tx2">
                      <a:tint val="1000"/>
                    </a:schemeClr>
                  </a:solidFill>
                  <a:prstDash val="solid"/>
                </a:ln>
                <a:solidFill>
                  <a:schemeClr val="accent3"/>
                </a:solidFill>
                <a:latin typeface="Freestyle Script" pitchFamily="66" charset="0"/>
              </a:rPr>
              <a:t>You!</a:t>
            </a:r>
          </a:p>
        </p:txBody>
      </p:sp>
      <p:pic>
        <p:nvPicPr>
          <p:cNvPr id="3074" name="Picture 2" descr="F:\public\LRRC logo.400x157.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14600" y="4572000"/>
            <a:ext cx="3937000" cy="1545273"/>
          </a:xfrm>
          <a:prstGeom prst="rect">
            <a:avLst/>
          </a:prstGeom>
          <a:noFill/>
        </p:spPr>
      </p:pic>
      <p:sp>
        <p:nvSpPr>
          <p:cNvPr id="4" name="Slide Number Placeholder 3"/>
          <p:cNvSpPr>
            <a:spLocks noGrp="1"/>
          </p:cNvSpPr>
          <p:nvPr>
            <p:ph type="sldNum" sz="quarter" idx="12"/>
          </p:nvPr>
        </p:nvSpPr>
        <p:spPr/>
        <p:txBody>
          <a:bodyPr/>
          <a:lstStyle/>
          <a:p>
            <a:pPr>
              <a:defRPr/>
            </a:pPr>
            <a:fld id="{2052C39A-C5FF-4B99-BB2D-965B9EAD0F08}" type="slidenum">
              <a:rPr lang="en-US" smtClean="0"/>
              <a:pPr>
                <a:defRPr/>
              </a:pPr>
              <a:t>26</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7010" name="Rectangle 2"/>
          <p:cNvSpPr>
            <a:spLocks noGrp="1" noChangeArrowheads="1"/>
          </p:cNvSpPr>
          <p:nvPr>
            <p:ph type="title" idx="4294967295"/>
          </p:nvPr>
        </p:nvSpPr>
        <p:spPr>
          <a:xfrm>
            <a:off x="457200" y="609600"/>
            <a:ext cx="6324600" cy="457200"/>
          </a:xfrm>
        </p:spPr>
        <p:txBody>
          <a:bodyPr>
            <a:noAutofit/>
          </a:bodyPr>
          <a:lstStyle/>
          <a:p>
            <a:pPr eaLnBrk="1" fontAlgn="auto" hangingPunct="1">
              <a:spcAft>
                <a:spcPts val="0"/>
              </a:spcAft>
              <a:defRPr/>
            </a:pPr>
            <a:r>
              <a:rPr lang="en-US" dirty="0" smtClean="0"/>
              <a:t>MISSION STATEMENT</a:t>
            </a:r>
          </a:p>
        </p:txBody>
      </p:sp>
      <p:sp>
        <p:nvSpPr>
          <p:cNvPr id="427011" name="Rectangle 3"/>
          <p:cNvSpPr>
            <a:spLocks noGrp="1" noChangeArrowheads="1"/>
          </p:cNvSpPr>
          <p:nvPr>
            <p:ph idx="4294967295"/>
          </p:nvPr>
        </p:nvSpPr>
        <p:spPr>
          <a:xfrm>
            <a:off x="457200" y="1828800"/>
            <a:ext cx="8305800" cy="4724400"/>
          </a:xfrm>
        </p:spPr>
        <p:txBody>
          <a:bodyPr>
            <a:noAutofit/>
          </a:bodyPr>
          <a:lstStyle/>
          <a:p>
            <a:pPr eaLnBrk="1" hangingPunct="1">
              <a:lnSpc>
                <a:spcPct val="120000"/>
              </a:lnSpc>
              <a:buNone/>
            </a:pPr>
            <a:r>
              <a:rPr lang="en-US" sz="2000" dirty="0" smtClean="0">
                <a:latin typeface="+mj-lt"/>
              </a:rPr>
              <a:t>     </a:t>
            </a:r>
            <a:r>
              <a:rPr lang="en-US" sz="2000" u="sng" dirty="0" smtClean="0">
                <a:effectLst/>
                <a:latin typeface="+mj-lt"/>
              </a:rPr>
              <a:t>Social Services Information And Referral (SSIRD) Division;</a:t>
            </a:r>
          </a:p>
          <a:p>
            <a:pPr eaLnBrk="1" hangingPunct="1">
              <a:lnSpc>
                <a:spcPct val="120000"/>
              </a:lnSpc>
              <a:buNone/>
            </a:pPr>
            <a:r>
              <a:rPr lang="en-US" sz="2400" dirty="0" smtClean="0">
                <a:effectLst/>
                <a:latin typeface="+mj-lt"/>
              </a:rPr>
              <a:t>	To provide the entire community with the most comprehensive, accurate and empathetic social services, information, referral, assistance and advocacy, for governmental entitlement and private sector programs throughout the entire spectrum of the human lifecycle experience. We strive to assess the total situation and needs of individuals and families and do not stop with the initial inquiry of issue or problem. </a:t>
            </a:r>
          </a:p>
          <a:p>
            <a:pPr marL="0" indent="0">
              <a:buNone/>
            </a:pPr>
            <a:endParaRPr lang="en-US" sz="2400" u="sng" dirty="0" smtClean="0">
              <a:solidFill>
                <a:schemeClr val="tx1"/>
              </a:solidFill>
              <a:effectLst/>
            </a:endParaRPr>
          </a:p>
          <a:p>
            <a:pPr>
              <a:buFont typeface="Courier New" pitchFamily="49" charset="0"/>
              <a:buChar char="o"/>
            </a:pPr>
            <a:endParaRPr lang="en-US" sz="1800" dirty="0" smtClean="0">
              <a:solidFill>
                <a:schemeClr val="tx1"/>
              </a:solidFill>
              <a:effectLst/>
            </a:endParaRPr>
          </a:p>
          <a:p>
            <a:pPr algn="ctr" eaLnBrk="1" fontAlgn="auto" hangingPunct="1">
              <a:lnSpc>
                <a:spcPct val="120000"/>
              </a:lnSpc>
              <a:spcAft>
                <a:spcPts val="0"/>
              </a:spcAft>
              <a:buFont typeface="Wingdings 2"/>
              <a:buNone/>
              <a:defRPr/>
            </a:pPr>
            <a:endParaRPr lang="en-US" sz="1600" dirty="0" smtClean="0">
              <a:effectLst/>
            </a:endParaRPr>
          </a:p>
        </p:txBody>
      </p:sp>
      <p:sp>
        <p:nvSpPr>
          <p:cNvPr id="5" name="Rectangle 4"/>
          <p:cNvSpPr/>
          <p:nvPr/>
        </p:nvSpPr>
        <p:spPr>
          <a:xfrm>
            <a:off x="2057400" y="4803774"/>
            <a:ext cx="5334000" cy="369332"/>
          </a:xfrm>
          <a:prstGeom prst="rect">
            <a:avLst/>
          </a:prstGeom>
        </p:spPr>
        <p:txBody>
          <a:bodyPr wrap="square">
            <a:spAutoFit/>
          </a:bodyPr>
          <a:lstStyle/>
          <a:p>
            <a:pPr algn="ctr" eaLnBrk="0" hangingPunct="0">
              <a:spcBef>
                <a:spcPct val="50000"/>
              </a:spcBef>
              <a:defRPr/>
            </a:pPr>
            <a:endParaRPr lang="en-US" i="1" dirty="0">
              <a:effectLst/>
              <a:latin typeface="+mn-lt"/>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427010"/>
                                        </p:tgtEl>
                                        <p:attrNameLst>
                                          <p:attrName>style.visibility</p:attrName>
                                        </p:attrNameLst>
                                      </p:cBhvr>
                                      <p:to>
                                        <p:strVal val="visible"/>
                                      </p:to>
                                    </p:set>
                                    <p:animEffect transition="in" filter="diamond(in)">
                                      <p:cBhvr>
                                        <p:cTn id="7" dur="2000"/>
                                        <p:tgtEl>
                                          <p:spTgt spid="427010"/>
                                        </p:tgtEl>
                                      </p:cBhvr>
                                    </p:animEffect>
                                  </p:childTnLst>
                                </p:cTn>
                              </p:par>
                            </p:childTnLst>
                          </p:cTn>
                        </p:par>
                        <p:par>
                          <p:cTn id="8" fill="hold">
                            <p:stCondLst>
                              <p:cond delay="2000"/>
                            </p:stCondLst>
                            <p:childTnLst>
                              <p:par>
                                <p:cTn id="9" presetID="53" presetClass="entr" presetSubtype="0" fill="hold" grpId="0" nodeType="afterEffect">
                                  <p:stCondLst>
                                    <p:cond delay="0"/>
                                  </p:stCondLst>
                                  <p:childTnLst>
                                    <p:set>
                                      <p:cBhvr>
                                        <p:cTn id="10" dur="1" fill="hold">
                                          <p:stCondLst>
                                            <p:cond delay="0"/>
                                          </p:stCondLst>
                                        </p:cTn>
                                        <p:tgtEl>
                                          <p:spTgt spid="427011">
                                            <p:txEl>
                                              <p:pRg st="0" end="0"/>
                                            </p:txEl>
                                          </p:spTgt>
                                        </p:tgtEl>
                                        <p:attrNameLst>
                                          <p:attrName>style.visibility</p:attrName>
                                        </p:attrNameLst>
                                      </p:cBhvr>
                                      <p:to>
                                        <p:strVal val="visible"/>
                                      </p:to>
                                    </p:set>
                                    <p:anim calcmode="lin" valueType="num">
                                      <p:cBhvr>
                                        <p:cTn id="11" dur="500" fill="hold"/>
                                        <p:tgtEl>
                                          <p:spTgt spid="427011">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427011">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42701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427011">
                                            <p:txEl>
                                              <p:pRg st="1" end="1"/>
                                            </p:txEl>
                                          </p:spTgt>
                                        </p:tgtEl>
                                        <p:attrNameLst>
                                          <p:attrName>style.visibility</p:attrName>
                                        </p:attrNameLst>
                                      </p:cBhvr>
                                      <p:to>
                                        <p:strVal val="visible"/>
                                      </p:to>
                                    </p:set>
                                    <p:anim calcmode="lin" valueType="num">
                                      <p:cBhvr>
                                        <p:cTn id="18" dur="500" fill="hold"/>
                                        <p:tgtEl>
                                          <p:spTgt spid="427011">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427011">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4270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533400" y="457200"/>
            <a:ext cx="6553200" cy="609600"/>
          </a:xfrm>
        </p:spPr>
        <p:txBody>
          <a:bodyPr>
            <a:noAutofit/>
          </a:bodyPr>
          <a:lstStyle/>
          <a:p>
            <a:pPr eaLnBrk="1" fontAlgn="auto" hangingPunct="1">
              <a:spcAft>
                <a:spcPts val="0"/>
              </a:spcAft>
              <a:defRPr/>
            </a:pPr>
            <a:r>
              <a:rPr lang="en-US" dirty="0" smtClean="0"/>
              <a:t>About LRRC</a:t>
            </a:r>
          </a:p>
        </p:txBody>
      </p:sp>
      <p:sp>
        <p:nvSpPr>
          <p:cNvPr id="10243" name="Rectangle 3"/>
          <p:cNvSpPr>
            <a:spLocks noGrp="1" noChangeArrowheads="1"/>
          </p:cNvSpPr>
          <p:nvPr>
            <p:ph idx="4294967295"/>
          </p:nvPr>
        </p:nvSpPr>
        <p:spPr>
          <a:xfrm>
            <a:off x="4191000" y="3048000"/>
            <a:ext cx="4572000" cy="2697163"/>
          </a:xfrm>
        </p:spPr>
        <p:txBody>
          <a:bodyPr anchor="ctr"/>
          <a:lstStyle/>
          <a:p>
            <a:pPr eaLnBrk="1" hangingPunct="1">
              <a:lnSpc>
                <a:spcPct val="120000"/>
              </a:lnSpc>
              <a:buFont typeface="Courier New" pitchFamily="49" charset="0"/>
              <a:buChar char="o"/>
            </a:pPr>
            <a:r>
              <a:rPr lang="en-US" sz="2800" dirty="0" smtClean="0">
                <a:effectLst/>
                <a:latin typeface="+mj-lt"/>
              </a:rPr>
              <a:t>Lakewood Township</a:t>
            </a:r>
          </a:p>
          <a:p>
            <a:pPr eaLnBrk="1" hangingPunct="1">
              <a:lnSpc>
                <a:spcPct val="120000"/>
              </a:lnSpc>
              <a:buFont typeface="Courier New" pitchFamily="49" charset="0"/>
              <a:buChar char="o"/>
            </a:pPr>
            <a:r>
              <a:rPr lang="en-US" sz="2800" dirty="0" smtClean="0">
                <a:effectLst/>
                <a:latin typeface="+mj-lt"/>
              </a:rPr>
              <a:t>Ocean County </a:t>
            </a:r>
          </a:p>
          <a:p>
            <a:pPr eaLnBrk="1" hangingPunct="1">
              <a:lnSpc>
                <a:spcPct val="120000"/>
              </a:lnSpc>
              <a:buFont typeface="Courier New" pitchFamily="49" charset="0"/>
              <a:buChar char="o"/>
            </a:pPr>
            <a:r>
              <a:rPr lang="en-US" sz="2800" dirty="0" smtClean="0">
                <a:effectLst/>
                <a:latin typeface="+mj-lt"/>
              </a:rPr>
              <a:t>New Jersey                                                                                                                 </a:t>
            </a:r>
          </a:p>
        </p:txBody>
      </p:sp>
      <p:sp>
        <p:nvSpPr>
          <p:cNvPr id="10244" name="TextBox 15"/>
          <p:cNvSpPr txBox="1">
            <a:spLocks noChangeArrowheads="1"/>
          </p:cNvSpPr>
          <p:nvPr/>
        </p:nvSpPr>
        <p:spPr bwMode="auto">
          <a:xfrm>
            <a:off x="304800" y="1676400"/>
            <a:ext cx="8458200" cy="1108075"/>
          </a:xfrm>
          <a:prstGeom prst="rect">
            <a:avLst/>
          </a:prstGeom>
          <a:noFill/>
          <a:ln w="9525">
            <a:noFill/>
            <a:miter lim="800000"/>
            <a:headEnd/>
            <a:tailEnd/>
          </a:ln>
        </p:spPr>
        <p:txBody>
          <a:bodyPr>
            <a:spAutoFit/>
          </a:bodyPr>
          <a:lstStyle/>
          <a:p>
            <a:pPr algn="ctr" eaLnBrk="0" hangingPunct="0"/>
            <a:r>
              <a:rPr lang="en-US" sz="2400" b="1" dirty="0">
                <a:solidFill>
                  <a:schemeClr val="tx2"/>
                </a:solidFill>
                <a:effectLst/>
              </a:rPr>
              <a:t>THE LRRC PROVIDES A COMPREHENSIVE RANGE</a:t>
            </a:r>
          </a:p>
          <a:p>
            <a:pPr algn="ctr" eaLnBrk="0" hangingPunct="0"/>
            <a:r>
              <a:rPr lang="en-US" sz="2400" b="1" dirty="0">
                <a:solidFill>
                  <a:schemeClr val="tx2"/>
                </a:solidFill>
                <a:effectLst/>
              </a:rPr>
              <a:t> OF FREE SOCIAL SERVICES FOR</a:t>
            </a:r>
          </a:p>
          <a:p>
            <a:pPr algn="ctr" eaLnBrk="0" hangingPunct="0"/>
            <a:endParaRPr lang="en-US" b="1" dirty="0">
              <a:effectLst/>
            </a:endParaRPr>
          </a:p>
        </p:txBody>
      </p:sp>
      <p:pic>
        <p:nvPicPr>
          <p:cNvPr id="2051" name="Picture 3"/>
          <p:cNvPicPr>
            <a:picLocks noChangeAspect="1" noChangeArrowheads="1"/>
          </p:cNvPicPr>
          <p:nvPr/>
        </p:nvPicPr>
        <p:blipFill>
          <a:blip r:embed="rId3" cstate="print"/>
          <a:srcRect/>
          <a:stretch>
            <a:fillRect/>
          </a:stretch>
        </p:blipFill>
        <p:spPr bwMode="auto">
          <a:xfrm>
            <a:off x="838200" y="2438399"/>
            <a:ext cx="2286000" cy="4077195"/>
          </a:xfrm>
          <a:prstGeom prst="rect">
            <a:avLst/>
          </a:prstGeom>
          <a:ln>
            <a:noFill/>
          </a:ln>
          <a:effectLst>
            <a:softEdge rad="112500"/>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457200"/>
            <a:ext cx="6324600" cy="6096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all" spc="0" normalizeH="0" baseline="0" noProof="0" dirty="0" smtClean="0">
              <a:ln>
                <a:noFill/>
              </a:ln>
              <a:solidFill>
                <a:schemeClr val="tx2"/>
              </a:solidFill>
              <a:effectLst/>
              <a:uLnTx/>
              <a:uFillTx/>
              <a:latin typeface="+mj-lt"/>
              <a:ea typeface="+mj-ea"/>
              <a:cs typeface="+mj-cs"/>
            </a:endParaRPr>
          </a:p>
        </p:txBody>
      </p:sp>
      <p:sp>
        <p:nvSpPr>
          <p:cNvPr id="3" name="TextBox 2"/>
          <p:cNvSpPr txBox="1"/>
          <p:nvPr/>
        </p:nvSpPr>
        <p:spPr>
          <a:xfrm>
            <a:off x="1676400" y="2798058"/>
            <a:ext cx="5715000" cy="954107"/>
          </a:xfrm>
          <a:prstGeom prst="rect">
            <a:avLst/>
          </a:prstGeom>
          <a:noFill/>
        </p:spPr>
        <p:txBody>
          <a:bodyPr wrap="square" rtlCol="0">
            <a:spAutoFit/>
          </a:bodyPr>
          <a:lstStyle/>
          <a:p>
            <a:pPr algn="ctr">
              <a:buNone/>
            </a:pPr>
            <a:endParaRPr lang="en-US" sz="3600" dirty="0" smtClean="0">
              <a:solidFill>
                <a:schemeClr val="tx2"/>
              </a:solidFill>
              <a:effectLst/>
              <a:latin typeface="+mj-lt"/>
            </a:endParaRPr>
          </a:p>
          <a:p>
            <a:pPr algn="ctr">
              <a:buNone/>
            </a:pPr>
            <a:endParaRPr lang="en-US" sz="2000" dirty="0" smtClean="0">
              <a:solidFill>
                <a:schemeClr val="tx2"/>
              </a:solidFill>
              <a:effectLst/>
              <a:latin typeface="+mj-lt"/>
            </a:endParaRPr>
          </a:p>
        </p:txBody>
      </p:sp>
      <p:graphicFrame>
        <p:nvGraphicFramePr>
          <p:cNvPr id="7" name="Diagram 6"/>
          <p:cNvGraphicFramePr/>
          <p:nvPr/>
        </p:nvGraphicFramePr>
        <p:xfrm>
          <a:off x="361950" y="1219200"/>
          <a:ext cx="84201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2"/>
          <p:cNvSpPr txBox="1">
            <a:spLocks noChangeArrowheads="1"/>
          </p:cNvSpPr>
          <p:nvPr/>
        </p:nvSpPr>
        <p:spPr>
          <a:xfrm>
            <a:off x="228600" y="228600"/>
            <a:ext cx="7620000" cy="685800"/>
          </a:xfrm>
          <a:prstGeom prst="rect">
            <a:avLst/>
          </a:prstGeom>
        </p:spPr>
        <p:txBody>
          <a:bodyPr vert="horz" anchor="ctr">
            <a:noAutofit/>
          </a:bodyPr>
          <a:lstStyle/>
          <a:p>
            <a:pPr lvl="0" fontAlgn="auto">
              <a:spcAft>
                <a:spcPts val="0"/>
              </a:spcAft>
              <a:defRPr/>
            </a:pPr>
            <a:r>
              <a:rPr lang="en-US" sz="2200" cap="all" noProof="0" dirty="0" smtClean="0">
                <a:solidFill>
                  <a:schemeClr val="tx2"/>
                </a:solidFill>
                <a:latin typeface="+mj-lt"/>
                <a:ea typeface="+mj-ea"/>
                <a:cs typeface="+mj-cs"/>
              </a:rPr>
              <a:t>Power Point </a:t>
            </a:r>
            <a:r>
              <a:rPr lang="en-US" sz="2200" cap="all" dirty="0" smtClean="0">
                <a:solidFill>
                  <a:schemeClr val="tx2"/>
                </a:solidFill>
                <a:latin typeface="+mj-lt"/>
                <a:ea typeface="+mj-ea"/>
                <a:cs typeface="+mj-cs"/>
              </a:rPr>
              <a:t>presentations</a:t>
            </a:r>
            <a:r>
              <a:rPr lang="en-US" sz="2200" cap="all" noProof="0" dirty="0" smtClean="0">
                <a:solidFill>
                  <a:schemeClr val="tx2"/>
                </a:solidFill>
                <a:latin typeface="+mj-lt"/>
                <a:ea typeface="+mj-ea"/>
                <a:cs typeface="+mj-cs"/>
              </a:rPr>
              <a:t> </a:t>
            </a:r>
            <a:r>
              <a:rPr lang="en-US" sz="2200" cap="all" dirty="0" smtClean="0">
                <a:solidFill>
                  <a:schemeClr val="tx2"/>
                </a:solidFill>
                <a:latin typeface="+mj-lt"/>
                <a:ea typeface="+mj-ea"/>
                <a:cs typeface="+mj-cs"/>
              </a:rPr>
              <a:t>a Marketing Tool</a:t>
            </a:r>
            <a:endParaRPr kumimoji="0" lang="en-US" sz="2200" b="0" i="0" u="none" strike="noStrike" kern="1200" cap="all" spc="0" normalizeH="0" baseline="0" noProof="0" dirty="0" smtClean="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6400" y="2798058"/>
            <a:ext cx="5715000" cy="954107"/>
          </a:xfrm>
          <a:prstGeom prst="rect">
            <a:avLst/>
          </a:prstGeom>
          <a:noFill/>
        </p:spPr>
        <p:txBody>
          <a:bodyPr wrap="square" rtlCol="0">
            <a:spAutoFit/>
          </a:bodyPr>
          <a:lstStyle/>
          <a:p>
            <a:pPr algn="ctr">
              <a:buNone/>
            </a:pPr>
            <a:endParaRPr lang="en-US" sz="3600" dirty="0" smtClean="0">
              <a:solidFill>
                <a:schemeClr val="tx2"/>
              </a:solidFill>
              <a:effectLst/>
              <a:latin typeface="+mj-lt"/>
            </a:endParaRPr>
          </a:p>
          <a:p>
            <a:pPr algn="ctr">
              <a:buNone/>
            </a:pPr>
            <a:endParaRPr lang="en-US" sz="2000" dirty="0" smtClean="0">
              <a:solidFill>
                <a:schemeClr val="tx2"/>
              </a:solidFill>
              <a:effectLst/>
              <a:latin typeface="+mj-lt"/>
            </a:endParaRPr>
          </a:p>
        </p:txBody>
      </p:sp>
      <p:sp>
        <p:nvSpPr>
          <p:cNvPr id="5" name="Rectangle 4"/>
          <p:cNvSpPr/>
          <p:nvPr/>
        </p:nvSpPr>
        <p:spPr>
          <a:xfrm>
            <a:off x="685800" y="1752600"/>
            <a:ext cx="7696200" cy="4647426"/>
          </a:xfrm>
          <a:prstGeom prst="rect">
            <a:avLst/>
          </a:prstGeom>
        </p:spPr>
        <p:txBody>
          <a:bodyPr wrap="square">
            <a:spAutoFit/>
          </a:bodyPr>
          <a:lstStyle/>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3200" cap="all" dirty="0" smtClean="0">
              <a:solidFill>
                <a:schemeClr val="tx2"/>
              </a:solidFill>
            </a:endParaRPr>
          </a:p>
        </p:txBody>
      </p:sp>
      <p:graphicFrame>
        <p:nvGraphicFramePr>
          <p:cNvPr id="8" name="Diagram 7"/>
          <p:cNvGraphicFramePr/>
          <p:nvPr/>
        </p:nvGraphicFramePr>
        <p:xfrm>
          <a:off x="342900" y="1219200"/>
          <a:ext cx="84582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2"/>
          <p:cNvSpPr txBox="1">
            <a:spLocks noChangeArrowheads="1"/>
          </p:cNvSpPr>
          <p:nvPr/>
        </p:nvSpPr>
        <p:spPr>
          <a:xfrm>
            <a:off x="228600" y="228600"/>
            <a:ext cx="7620000" cy="685800"/>
          </a:xfrm>
          <a:prstGeom prst="rect">
            <a:avLst/>
          </a:prstGeom>
        </p:spPr>
        <p:txBody>
          <a:bodyPr vert="horz" anchor="ctr">
            <a:noAutofit/>
          </a:bodyPr>
          <a:lstStyle/>
          <a:p>
            <a:pPr lvl="0" fontAlgn="auto">
              <a:spcAft>
                <a:spcPts val="0"/>
              </a:spcAft>
              <a:defRPr/>
            </a:pPr>
            <a:r>
              <a:rPr lang="en-US" sz="2200" cap="all" noProof="0" dirty="0" smtClean="0">
                <a:solidFill>
                  <a:schemeClr val="tx2"/>
                </a:solidFill>
                <a:latin typeface="+mj-lt"/>
                <a:ea typeface="+mj-ea"/>
                <a:cs typeface="+mj-cs"/>
              </a:rPr>
              <a:t>Power Point </a:t>
            </a:r>
            <a:r>
              <a:rPr lang="en-US" sz="2200" cap="all" dirty="0" smtClean="0">
                <a:solidFill>
                  <a:schemeClr val="tx2"/>
                </a:solidFill>
                <a:latin typeface="+mj-lt"/>
                <a:ea typeface="+mj-ea"/>
                <a:cs typeface="+mj-cs"/>
              </a:rPr>
              <a:t>presentations</a:t>
            </a:r>
            <a:r>
              <a:rPr lang="en-US" sz="2200" cap="all" noProof="0" dirty="0" smtClean="0">
                <a:solidFill>
                  <a:schemeClr val="tx2"/>
                </a:solidFill>
                <a:latin typeface="+mj-lt"/>
                <a:ea typeface="+mj-ea"/>
                <a:cs typeface="+mj-cs"/>
              </a:rPr>
              <a:t> </a:t>
            </a:r>
            <a:r>
              <a:rPr lang="en-US" sz="2200" cap="all" dirty="0" smtClean="0">
                <a:solidFill>
                  <a:schemeClr val="tx2"/>
                </a:solidFill>
                <a:latin typeface="+mj-lt"/>
                <a:ea typeface="+mj-ea"/>
                <a:cs typeface="+mj-cs"/>
              </a:rPr>
              <a:t>a Marketing Tool</a:t>
            </a:r>
            <a:endParaRPr kumimoji="0" lang="en-US" sz="2200" b="0" i="0" u="none" strike="noStrike" kern="1200" cap="all" spc="0" normalizeH="0" baseline="0" noProof="0" dirty="0" smtClean="0">
              <a:ln>
                <a:noFill/>
              </a:ln>
              <a:solidFill>
                <a:schemeClr val="tx2"/>
              </a:solidFill>
              <a:effectLst/>
              <a:uLnTx/>
              <a:uFillTx/>
              <a:latin typeface="+mj-lt"/>
              <a:ea typeface="+mj-ea"/>
              <a:cs typeface="+mj-cs"/>
            </a:endParaRPr>
          </a:p>
        </p:txBody>
      </p:sp>
      <p:sp>
        <p:nvSpPr>
          <p:cNvPr id="9" name="Horizontal Scroll 8"/>
          <p:cNvSpPr/>
          <p:nvPr/>
        </p:nvSpPr>
        <p:spPr>
          <a:xfrm>
            <a:off x="4000500" y="1371600"/>
            <a:ext cx="1143000" cy="1033272"/>
          </a:xfrm>
          <a:prstGeom prst="horizontalScroll">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smtClean="0">
                <a:latin typeface="+mj-lt"/>
              </a:rPr>
              <a:t>FOR PROFITS</a:t>
            </a:r>
            <a:endParaRPr lang="en-US" sz="1600"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6400" y="2798058"/>
            <a:ext cx="5715000" cy="954107"/>
          </a:xfrm>
          <a:prstGeom prst="rect">
            <a:avLst/>
          </a:prstGeom>
          <a:noFill/>
        </p:spPr>
        <p:txBody>
          <a:bodyPr wrap="square" rtlCol="0">
            <a:spAutoFit/>
          </a:bodyPr>
          <a:lstStyle/>
          <a:p>
            <a:pPr algn="ctr">
              <a:buNone/>
            </a:pPr>
            <a:endParaRPr lang="en-US" sz="3600" dirty="0" smtClean="0">
              <a:solidFill>
                <a:schemeClr val="tx2"/>
              </a:solidFill>
              <a:effectLst/>
              <a:latin typeface="+mj-lt"/>
            </a:endParaRPr>
          </a:p>
          <a:p>
            <a:pPr algn="ctr">
              <a:buNone/>
            </a:pPr>
            <a:endParaRPr lang="en-US" sz="2000" dirty="0" smtClean="0">
              <a:solidFill>
                <a:schemeClr val="tx2"/>
              </a:solidFill>
              <a:effectLst/>
              <a:latin typeface="+mj-lt"/>
            </a:endParaRPr>
          </a:p>
        </p:txBody>
      </p:sp>
      <p:sp>
        <p:nvSpPr>
          <p:cNvPr id="5" name="Rectangle 4"/>
          <p:cNvSpPr/>
          <p:nvPr/>
        </p:nvSpPr>
        <p:spPr>
          <a:xfrm>
            <a:off x="685800" y="1752600"/>
            <a:ext cx="7696200" cy="4647426"/>
          </a:xfrm>
          <a:prstGeom prst="rect">
            <a:avLst/>
          </a:prstGeom>
        </p:spPr>
        <p:txBody>
          <a:bodyPr wrap="square">
            <a:spAutoFit/>
          </a:bodyPr>
          <a:lstStyle/>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4400" cap="all" dirty="0" smtClean="0">
              <a:solidFill>
                <a:schemeClr val="tx2"/>
              </a:solidFill>
            </a:endParaRPr>
          </a:p>
          <a:p>
            <a:pPr lvl="0" algn="ctr" fontAlgn="auto">
              <a:spcAft>
                <a:spcPts val="0"/>
              </a:spcAft>
              <a:defRPr/>
            </a:pPr>
            <a:endParaRPr lang="en-US" sz="3200" cap="all" dirty="0" smtClean="0">
              <a:solidFill>
                <a:schemeClr val="tx2"/>
              </a:solidFill>
            </a:endParaRPr>
          </a:p>
        </p:txBody>
      </p:sp>
      <p:graphicFrame>
        <p:nvGraphicFramePr>
          <p:cNvPr id="8" name="Diagram 7"/>
          <p:cNvGraphicFramePr/>
          <p:nvPr/>
        </p:nvGraphicFramePr>
        <p:xfrm>
          <a:off x="342900" y="1219200"/>
          <a:ext cx="84582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2"/>
          <p:cNvSpPr txBox="1">
            <a:spLocks noChangeArrowheads="1"/>
          </p:cNvSpPr>
          <p:nvPr/>
        </p:nvSpPr>
        <p:spPr>
          <a:xfrm>
            <a:off x="228600" y="228600"/>
            <a:ext cx="7620000" cy="685800"/>
          </a:xfrm>
          <a:prstGeom prst="rect">
            <a:avLst/>
          </a:prstGeom>
        </p:spPr>
        <p:txBody>
          <a:bodyPr vert="horz" anchor="ctr">
            <a:noAutofit/>
          </a:bodyPr>
          <a:lstStyle/>
          <a:p>
            <a:pPr lvl="0" fontAlgn="auto">
              <a:spcAft>
                <a:spcPts val="0"/>
              </a:spcAft>
              <a:defRPr/>
            </a:pPr>
            <a:r>
              <a:rPr lang="en-US" sz="2200" cap="all" noProof="0" dirty="0" smtClean="0">
                <a:solidFill>
                  <a:schemeClr val="tx2"/>
                </a:solidFill>
                <a:latin typeface="+mj-lt"/>
                <a:ea typeface="+mj-ea"/>
                <a:cs typeface="+mj-cs"/>
              </a:rPr>
              <a:t>Power Point </a:t>
            </a:r>
            <a:r>
              <a:rPr lang="en-US" sz="2200" cap="all" dirty="0" smtClean="0">
                <a:solidFill>
                  <a:schemeClr val="tx2"/>
                </a:solidFill>
                <a:latin typeface="+mj-lt"/>
                <a:ea typeface="+mj-ea"/>
                <a:cs typeface="+mj-cs"/>
              </a:rPr>
              <a:t>presentations</a:t>
            </a:r>
            <a:r>
              <a:rPr lang="en-US" sz="2200" cap="all" noProof="0" dirty="0" smtClean="0">
                <a:solidFill>
                  <a:schemeClr val="tx2"/>
                </a:solidFill>
                <a:latin typeface="+mj-lt"/>
                <a:ea typeface="+mj-ea"/>
                <a:cs typeface="+mj-cs"/>
              </a:rPr>
              <a:t> </a:t>
            </a:r>
            <a:r>
              <a:rPr lang="en-US" sz="2200" cap="all" dirty="0" smtClean="0">
                <a:solidFill>
                  <a:schemeClr val="tx2"/>
                </a:solidFill>
                <a:latin typeface="+mj-lt"/>
                <a:ea typeface="+mj-ea"/>
                <a:cs typeface="+mj-cs"/>
              </a:rPr>
              <a:t>a Marketing Tool</a:t>
            </a:r>
            <a:endParaRPr kumimoji="0" lang="en-US" sz="2200" b="0" i="0" u="none" strike="noStrike" kern="1200" cap="all" spc="0" normalizeH="0" baseline="0" noProof="0" dirty="0" smtClean="0">
              <a:ln>
                <a:noFill/>
              </a:ln>
              <a:solidFill>
                <a:schemeClr val="tx2"/>
              </a:solidFill>
              <a:effectLst/>
              <a:uLnTx/>
              <a:uFillTx/>
              <a:latin typeface="+mj-lt"/>
              <a:ea typeface="+mj-ea"/>
              <a:cs typeface="+mj-cs"/>
            </a:endParaRPr>
          </a:p>
        </p:txBody>
      </p:sp>
      <p:sp>
        <p:nvSpPr>
          <p:cNvPr id="9" name="Horizontal Scroll 8"/>
          <p:cNvSpPr/>
          <p:nvPr/>
        </p:nvSpPr>
        <p:spPr>
          <a:xfrm>
            <a:off x="4000500" y="1371600"/>
            <a:ext cx="1143000" cy="103327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mj-lt"/>
              </a:rPr>
              <a:t>NON PROFITS</a:t>
            </a:r>
            <a:endParaRPr lang="en-US" sz="16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81000" y="381000"/>
            <a:ext cx="8763000" cy="7620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400" b="0" i="0" u="none" strike="noStrike" kern="1200" cap="all" spc="0" normalizeH="0" baseline="0" noProof="0" dirty="0" smtClean="0">
              <a:ln>
                <a:noFill/>
              </a:ln>
              <a:solidFill>
                <a:schemeClr val="tx2"/>
              </a:solidFill>
              <a:effectLst/>
              <a:uLnTx/>
              <a:uFillTx/>
              <a:latin typeface="+mj-lt"/>
              <a:ea typeface="+mj-ea"/>
              <a:cs typeface="+mj-cs"/>
            </a:endParaRPr>
          </a:p>
        </p:txBody>
      </p:sp>
      <p:sp>
        <p:nvSpPr>
          <p:cNvPr id="6" name="Rectangle 2"/>
          <p:cNvSpPr txBox="1">
            <a:spLocks noChangeArrowheads="1"/>
          </p:cNvSpPr>
          <p:nvPr/>
        </p:nvSpPr>
        <p:spPr>
          <a:xfrm>
            <a:off x="381000" y="457200"/>
            <a:ext cx="6781800" cy="6096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3200" cap="all" dirty="0" smtClean="0">
                <a:solidFill>
                  <a:schemeClr val="tx2"/>
                </a:solidFill>
                <a:latin typeface="+mj-lt"/>
                <a:ea typeface="+mj-ea"/>
                <a:cs typeface="+mj-cs"/>
              </a:rPr>
              <a:t>MARKETING DEFINED</a:t>
            </a:r>
            <a:endParaRPr kumimoji="0" lang="en-US" sz="3200" b="0" i="0" u="none" strike="noStrike" kern="1200" cap="all" spc="0" normalizeH="0" baseline="0" noProof="0" dirty="0" smtClean="0">
              <a:ln>
                <a:noFill/>
              </a:ln>
              <a:solidFill>
                <a:schemeClr val="tx2"/>
              </a:solidFill>
              <a:effectLst/>
              <a:uLnTx/>
              <a:uFillTx/>
              <a:latin typeface="+mj-lt"/>
              <a:ea typeface="+mj-ea"/>
              <a:cs typeface="+mj-cs"/>
            </a:endParaRPr>
          </a:p>
        </p:txBody>
      </p:sp>
      <p:graphicFrame>
        <p:nvGraphicFramePr>
          <p:cNvPr id="7" name="Diagram 6"/>
          <p:cNvGraphicFramePr/>
          <p:nvPr/>
        </p:nvGraphicFramePr>
        <p:xfrm>
          <a:off x="533400" y="1143000"/>
          <a:ext cx="81534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81000" y="381000"/>
            <a:ext cx="8763000" cy="7620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400" b="0" i="0" u="none" strike="noStrike" kern="1200" cap="all" spc="0" normalizeH="0" baseline="0" noProof="0" dirty="0" smtClean="0">
              <a:ln>
                <a:noFill/>
              </a:ln>
              <a:solidFill>
                <a:schemeClr val="tx2"/>
              </a:solidFill>
              <a:effectLst/>
              <a:uLnTx/>
              <a:uFillTx/>
              <a:latin typeface="+mj-lt"/>
              <a:ea typeface="+mj-ea"/>
              <a:cs typeface="+mj-cs"/>
            </a:endParaRPr>
          </a:p>
        </p:txBody>
      </p:sp>
      <p:sp>
        <p:nvSpPr>
          <p:cNvPr id="8" name="Rectangle 2"/>
          <p:cNvSpPr txBox="1">
            <a:spLocks noChangeArrowheads="1"/>
          </p:cNvSpPr>
          <p:nvPr/>
        </p:nvSpPr>
        <p:spPr>
          <a:xfrm>
            <a:off x="381000" y="457200"/>
            <a:ext cx="6781800" cy="6096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3200" cap="all" dirty="0" smtClean="0">
                <a:solidFill>
                  <a:schemeClr val="tx2"/>
                </a:solidFill>
                <a:latin typeface="+mj-lt"/>
                <a:ea typeface="+mj-ea"/>
                <a:cs typeface="+mj-cs"/>
              </a:rPr>
              <a:t>NON PROFIT MARKETING defined</a:t>
            </a:r>
            <a:endParaRPr kumimoji="0" lang="en-US" sz="3200" b="0" i="0" u="none" strike="noStrike" kern="1200" cap="all" spc="0" normalizeH="0" baseline="0" noProof="0" dirty="0" smtClean="0">
              <a:ln>
                <a:noFill/>
              </a:ln>
              <a:solidFill>
                <a:schemeClr val="tx2"/>
              </a:solidFill>
              <a:effectLst/>
              <a:uLnTx/>
              <a:uFillTx/>
              <a:latin typeface="+mj-lt"/>
              <a:ea typeface="+mj-ea"/>
              <a:cs typeface="+mj-cs"/>
            </a:endParaRPr>
          </a:p>
        </p:txBody>
      </p:sp>
      <p:graphicFrame>
        <p:nvGraphicFramePr>
          <p:cNvPr id="9" name="Diagram 8"/>
          <p:cNvGraphicFramePr/>
          <p:nvPr/>
        </p:nvGraphicFramePr>
        <p:xfrm>
          <a:off x="495300" y="1219200"/>
          <a:ext cx="8153400" cy="5330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13677</TotalTime>
  <Words>1141</Words>
  <Application>Microsoft Office PowerPoint</Application>
  <PresentationFormat>On-screen Show (4:3)</PresentationFormat>
  <Paragraphs>260</Paragraphs>
  <Slides>26</Slides>
  <Notes>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Trek</vt:lpstr>
      <vt:lpstr>Slide 1</vt:lpstr>
      <vt:lpstr>Slide 2</vt:lpstr>
      <vt:lpstr>MISSION STATEMENT</vt:lpstr>
      <vt:lpstr>About LRRC</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QUESTIONS &amp; ANSWERS</vt:lpstr>
      <vt:lpstr>credits</vt:lpstr>
      <vt:lpstr>Slide 26</vt:lpstr>
    </vt:vector>
  </TitlesOfParts>
  <Company> lrrc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Lakewood Resource and Referral Center</dc:title>
  <dc:creator>RRicht</dc:creator>
  <cp:lastModifiedBy>User</cp:lastModifiedBy>
  <cp:revision>1466</cp:revision>
  <dcterms:created xsi:type="dcterms:W3CDTF">2008-05-15T19:55:46Z</dcterms:created>
  <dcterms:modified xsi:type="dcterms:W3CDTF">2010-10-07T20:11:59Z</dcterms:modified>
</cp:coreProperties>
</file>